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18"/>
  </p:handoutMasterIdLst>
  <p:sldIdLst>
    <p:sldId id="256" r:id="rId4"/>
    <p:sldId id="274" r:id="rId5"/>
    <p:sldId id="420" r:id="rId6"/>
    <p:sldId id="417" r:id="rId7"/>
    <p:sldId id="300" r:id="rId8"/>
    <p:sldId id="423" r:id="rId9"/>
    <p:sldId id="424" r:id="rId10"/>
    <p:sldId id="425" r:id="rId11"/>
    <p:sldId id="284" r:id="rId12"/>
    <p:sldId id="265" r:id="rId13"/>
    <p:sldId id="304" r:id="rId14"/>
    <p:sldId id="302" r:id="rId15"/>
    <p:sldId id="419" r:id="rId16"/>
    <p:sldId id="260" r:id="rId17"/>
  </p:sldIdLst>
  <p:sldSz cx="8504238" cy="5121275"/>
  <p:notesSz cx="6858000" cy="9144000"/>
  <p:defaultTextStyle>
    <a:defPPr>
      <a:defRPr lang="en-US"/>
    </a:defPPr>
    <a:lvl1pPr marL="0" algn="l" defTabSz="689006" rtl="0" eaLnBrk="1" latinLnBrk="0" hangingPunct="1">
      <a:defRPr sz="1400" kern="1200">
        <a:solidFill>
          <a:schemeClr val="tx1"/>
        </a:solidFill>
        <a:latin typeface="+mn-lt"/>
        <a:ea typeface="+mn-ea"/>
        <a:cs typeface="+mn-cs"/>
      </a:defRPr>
    </a:lvl1pPr>
    <a:lvl2pPr marL="344504" algn="l" defTabSz="689006" rtl="0" eaLnBrk="1" latinLnBrk="0" hangingPunct="1">
      <a:defRPr sz="1400" kern="1200">
        <a:solidFill>
          <a:schemeClr val="tx1"/>
        </a:solidFill>
        <a:latin typeface="+mn-lt"/>
        <a:ea typeface="+mn-ea"/>
        <a:cs typeface="+mn-cs"/>
      </a:defRPr>
    </a:lvl2pPr>
    <a:lvl3pPr marL="689006" algn="l" defTabSz="689006" rtl="0" eaLnBrk="1" latinLnBrk="0" hangingPunct="1">
      <a:defRPr sz="1400" kern="1200">
        <a:solidFill>
          <a:schemeClr val="tx1"/>
        </a:solidFill>
        <a:latin typeface="+mn-lt"/>
        <a:ea typeface="+mn-ea"/>
        <a:cs typeface="+mn-cs"/>
      </a:defRPr>
    </a:lvl3pPr>
    <a:lvl4pPr marL="1033509" algn="l" defTabSz="689006" rtl="0" eaLnBrk="1" latinLnBrk="0" hangingPunct="1">
      <a:defRPr sz="1400" kern="1200">
        <a:solidFill>
          <a:schemeClr val="tx1"/>
        </a:solidFill>
        <a:latin typeface="+mn-lt"/>
        <a:ea typeface="+mn-ea"/>
        <a:cs typeface="+mn-cs"/>
      </a:defRPr>
    </a:lvl4pPr>
    <a:lvl5pPr marL="1378011" algn="l" defTabSz="689006" rtl="0" eaLnBrk="1" latinLnBrk="0" hangingPunct="1">
      <a:defRPr sz="1400" kern="1200">
        <a:solidFill>
          <a:schemeClr val="tx1"/>
        </a:solidFill>
        <a:latin typeface="+mn-lt"/>
        <a:ea typeface="+mn-ea"/>
        <a:cs typeface="+mn-cs"/>
      </a:defRPr>
    </a:lvl5pPr>
    <a:lvl6pPr marL="1722515" algn="l" defTabSz="689006" rtl="0" eaLnBrk="1" latinLnBrk="0" hangingPunct="1">
      <a:defRPr sz="1400" kern="1200">
        <a:solidFill>
          <a:schemeClr val="tx1"/>
        </a:solidFill>
        <a:latin typeface="+mn-lt"/>
        <a:ea typeface="+mn-ea"/>
        <a:cs typeface="+mn-cs"/>
      </a:defRPr>
    </a:lvl6pPr>
    <a:lvl7pPr marL="2067017" algn="l" defTabSz="689006" rtl="0" eaLnBrk="1" latinLnBrk="0" hangingPunct="1">
      <a:defRPr sz="1400" kern="1200">
        <a:solidFill>
          <a:schemeClr val="tx1"/>
        </a:solidFill>
        <a:latin typeface="+mn-lt"/>
        <a:ea typeface="+mn-ea"/>
        <a:cs typeface="+mn-cs"/>
      </a:defRPr>
    </a:lvl7pPr>
    <a:lvl8pPr marL="2411520" algn="l" defTabSz="689006" rtl="0" eaLnBrk="1" latinLnBrk="0" hangingPunct="1">
      <a:defRPr sz="1400" kern="1200">
        <a:solidFill>
          <a:schemeClr val="tx1"/>
        </a:solidFill>
        <a:latin typeface="+mn-lt"/>
        <a:ea typeface="+mn-ea"/>
        <a:cs typeface="+mn-cs"/>
      </a:defRPr>
    </a:lvl8pPr>
    <a:lvl9pPr marL="2756024" algn="l" defTabSz="689006"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24" userDrawn="1">
          <p15:clr>
            <a:srgbClr val="A4A3A4"/>
          </p15:clr>
        </p15:guide>
        <p15:guide id="2" pos="3816"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p:scale>
          <a:sx n="100" d="100"/>
          <a:sy n="100" d="100"/>
        </p:scale>
        <p:origin x="-744" y="-78"/>
      </p:cViewPr>
      <p:guideLst>
        <p:guide orient="horz" pos="1810"/>
        <p:guide pos="2662"/>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BB4D6AF-4538-4D14-8DE9-AF71902DB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97BAAEC3-806E-48AA-9FDE-D039E69746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3E5BB2-A1FB-40DF-9345-346EDF792E25}" type="datetimeFigureOut">
              <a:rPr lang="en-US" smtClean="0"/>
              <a:pPr/>
              <a:t>8/27/2019</a:t>
            </a:fld>
            <a:endParaRPr lang="en-US"/>
          </a:p>
        </p:txBody>
      </p:sp>
      <p:sp>
        <p:nvSpPr>
          <p:cNvPr id="4" name="Footer Placeholder 3">
            <a:extLst>
              <a:ext uri="{FF2B5EF4-FFF2-40B4-BE49-F238E27FC236}">
                <a16:creationId xmlns="" xmlns:a16="http://schemas.microsoft.com/office/drawing/2014/main" id="{07A88C50-3A40-43F4-BCAC-BD7231BC58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5B365A30-5AF6-4B1A-B2A5-1297B07A67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C3579D-F889-409E-994B-C50D6D194849}" type="slidenum">
              <a:rPr lang="en-US" smtClean="0"/>
              <a:pPr/>
              <a:t>‹#›</a:t>
            </a:fld>
            <a:endParaRPr lang="en-US"/>
          </a:p>
        </p:txBody>
      </p:sp>
    </p:spTree>
    <p:extLst>
      <p:ext uri="{BB962C8B-B14F-4D97-AF65-F5344CB8AC3E}">
        <p14:creationId xmlns="" xmlns:p14="http://schemas.microsoft.com/office/powerpoint/2010/main" val="40461423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1BA85527-7686-4B9E-BCA2-C89E7EF409CC}"/>
              </a:ext>
            </a:extLst>
          </p:cNvPr>
          <p:cNvGrpSpPr/>
          <p:nvPr userDrawn="1"/>
        </p:nvGrpSpPr>
        <p:grpSpPr>
          <a:xfrm>
            <a:off x="0" y="4927009"/>
            <a:ext cx="8504238" cy="194267"/>
            <a:chOff x="4379494" y="697832"/>
            <a:chExt cx="2586787" cy="168442"/>
          </a:xfrm>
        </p:grpSpPr>
        <p:sp>
          <p:nvSpPr>
            <p:cNvPr id="3" name="Rectangle 2">
              <a:extLst>
                <a:ext uri="{FF2B5EF4-FFF2-40B4-BE49-F238E27FC236}">
                  <a16:creationId xmlns="" xmlns:a16="http://schemas.microsoft.com/office/drawing/2014/main" id="{13522C4B-7807-4A39-9C8D-700C20C373F3}"/>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a:extLst>
                <a:ext uri="{FF2B5EF4-FFF2-40B4-BE49-F238E27FC236}">
                  <a16:creationId xmlns="" xmlns:a16="http://schemas.microsoft.com/office/drawing/2014/main" id="{7ACF3E71-BBD5-4B4A-A297-09EBE8A0F8E9}"/>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a:extLst>
                <a:ext uri="{FF2B5EF4-FFF2-40B4-BE49-F238E27FC236}">
                  <a16:creationId xmlns="" xmlns:a16="http://schemas.microsoft.com/office/drawing/2014/main" id="{7DC64CBA-1510-44FC-8160-A608DC48F2F5}"/>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 xmlns:a16="http://schemas.microsoft.com/office/drawing/2014/main" id="{6DF3E328-6D2D-439B-8511-A2B61657404F}"/>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 xmlns:a16="http://schemas.microsoft.com/office/drawing/2014/main" id="{288ACE1E-5A98-4F91-9738-F6BA3802E933}"/>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42BCD1B-947D-4365-BA3B-0F1EDC7713CD}"/>
              </a:ext>
            </a:extLst>
          </p:cNvPr>
          <p:cNvSpPr/>
          <p:nvPr userDrawn="1"/>
        </p:nvSpPr>
        <p:spPr>
          <a:xfrm>
            <a:off x="0" y="1888002"/>
            <a:ext cx="8504238" cy="1345272"/>
          </a:xfrm>
          <a:prstGeom prst="rect">
            <a:avLst/>
          </a:pr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lvl="0" algn="ctr"/>
            <a:endParaRPr lang="ko-KR" altLang="en-US">
              <a:cs typeface="Arial" pitchFamily="34" charset="0"/>
            </a:endParaRPr>
          </a:p>
        </p:txBody>
      </p:sp>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4309081" y="731853"/>
            <a:ext cx="3416430" cy="3657570"/>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lIns="68909" tIns="34455" rIns="68909" bIns="34455" anchor="ctr">
            <a:noAutofit/>
          </a:bodyPr>
          <a:lstStyle>
            <a:lvl1pPr marL="0" marR="0" indent="0" algn="ctr" defTabSz="689092" rtl="0" eaLnBrk="1" fontAlgn="auto" latinLnBrk="1" hangingPunct="1">
              <a:lnSpc>
                <a:spcPct val="90000"/>
              </a:lnSpc>
              <a:spcBef>
                <a:spcPts val="754"/>
              </a:spcBef>
              <a:spcAft>
                <a:spcPts val="0"/>
              </a:spcAft>
              <a:buClrTx/>
              <a:buSzTx/>
              <a:buFontTx/>
              <a:buNone/>
              <a:tabLst/>
              <a:defRPr sz="1400"/>
            </a:lvl1pPr>
          </a:lstStyle>
          <a:p>
            <a:r>
              <a:rPr lang="en-US" altLang="ko-KR" dirty="0"/>
              <a:t>Your Picture Here And Send To Back</a:t>
            </a:r>
            <a:endParaRPr lang="ko-KR" altLang="en-US" dirty="0"/>
          </a:p>
        </p:txBody>
      </p:sp>
      <p:sp>
        <p:nvSpPr>
          <p:cNvPr id="16" name="Freeform: Shape 15">
            <a:extLst>
              <a:ext uri="{FF2B5EF4-FFF2-40B4-BE49-F238E27FC236}">
                <a16:creationId xmlns="" xmlns:a16="http://schemas.microsoft.com/office/drawing/2014/main" id="{238E336C-CBC6-405B-A2D0-832A210015D9}"/>
              </a:ext>
            </a:extLst>
          </p:cNvPr>
          <p:cNvSpPr/>
          <p:nvPr userDrawn="1"/>
        </p:nvSpPr>
        <p:spPr>
          <a:xfrm rot="10800000">
            <a:off x="0" y="430944"/>
            <a:ext cx="7301943" cy="1363678"/>
          </a:xfrm>
          <a:custGeom>
            <a:avLst/>
            <a:gdLst>
              <a:gd name="connsiteX0" fmla="*/ 1829628 w 10468344"/>
              <a:gd name="connsiteY0" fmla="*/ 1826128 h 1826128"/>
              <a:gd name="connsiteX1" fmla="*/ 0 w 10468344"/>
              <a:gd name="connsiteY1" fmla="*/ 25683 h 1826128"/>
              <a:gd name="connsiteX2" fmla="*/ 5529 w 10468344"/>
              <a:gd name="connsiteY2" fmla="*/ 20065 h 1826128"/>
              <a:gd name="connsiteX3" fmla="*/ 229959 w 10468344"/>
              <a:gd name="connsiteY3" fmla="*/ 20064 h 1826128"/>
              <a:gd name="connsiteX4" fmla="*/ 1829436 w 10468344"/>
              <a:gd name="connsiteY4" fmla="*/ 1594029 h 1826128"/>
              <a:gd name="connsiteX5" fmla="*/ 3443085 w 10468344"/>
              <a:gd name="connsiteY5" fmla="*/ 6119 h 1826128"/>
              <a:gd name="connsiteX6" fmla="*/ 3444974 w 10468344"/>
              <a:gd name="connsiteY6" fmla="*/ 8038 h 1826128"/>
              <a:gd name="connsiteX7" fmla="*/ 3444974 w 10468344"/>
              <a:gd name="connsiteY7" fmla="*/ 0 h 1826128"/>
              <a:gd name="connsiteX8" fmla="*/ 10468344 w 10468344"/>
              <a:gd name="connsiteY8" fmla="*/ 0 h 1826128"/>
              <a:gd name="connsiteX9" fmla="*/ 10468344 w 10468344"/>
              <a:gd name="connsiteY9" fmla="*/ 165298 h 1826128"/>
              <a:gd name="connsiteX10" fmla="*/ 3516995 w 10468344"/>
              <a:gd name="connsiteY10" fmla="*/ 165298 h 1826128"/>
              <a:gd name="connsiteX11" fmla="*/ 1877405 w 10468344"/>
              <a:gd name="connsiteY11" fmla="*/ 1778735 h 1826128"/>
              <a:gd name="connsiteX12" fmla="*/ 1876835 w 10468344"/>
              <a:gd name="connsiteY12" fmla="*/ 1778156 h 182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68344" h="1826128">
                <a:moveTo>
                  <a:pt x="1829628" y="1826128"/>
                </a:moveTo>
                <a:lnTo>
                  <a:pt x="0" y="25683"/>
                </a:lnTo>
                <a:lnTo>
                  <a:pt x="5529" y="20065"/>
                </a:lnTo>
                <a:lnTo>
                  <a:pt x="229959" y="20064"/>
                </a:lnTo>
                <a:lnTo>
                  <a:pt x="1829436" y="1594029"/>
                </a:lnTo>
                <a:lnTo>
                  <a:pt x="3443085" y="6119"/>
                </a:lnTo>
                <a:lnTo>
                  <a:pt x="3444974" y="8038"/>
                </a:lnTo>
                <a:lnTo>
                  <a:pt x="3444974" y="0"/>
                </a:lnTo>
                <a:lnTo>
                  <a:pt x="10468344" y="0"/>
                </a:lnTo>
                <a:lnTo>
                  <a:pt x="10468344" y="165298"/>
                </a:lnTo>
                <a:lnTo>
                  <a:pt x="3516995" y="165298"/>
                </a:lnTo>
                <a:lnTo>
                  <a:pt x="1877405" y="1778735"/>
                </a:lnTo>
                <a:lnTo>
                  <a:pt x="1876835" y="1778156"/>
                </a:lnTo>
                <a:close/>
              </a:path>
            </a:pathLst>
          </a:custGeom>
          <a:gradFill flip="none" rotWithShape="1">
            <a:gsLst>
              <a:gs pos="66000">
                <a:schemeClr val="accent3"/>
              </a:gs>
              <a:gs pos="33000">
                <a:schemeClr val="accent2"/>
              </a:gs>
              <a:gs pos="0">
                <a:schemeClr val="accent1"/>
              </a:gs>
              <a:gs pos="96000">
                <a:schemeClr val="accent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lvl="0" algn="ctr"/>
            <a:endParaRPr lang="en-US">
              <a:cs typeface="Arial" pitchFamily="34" charset="0"/>
            </a:endParaRPr>
          </a:p>
        </p:txBody>
      </p:sp>
      <p:sp>
        <p:nvSpPr>
          <p:cNvPr id="17" name="Freeform: Shape 16">
            <a:extLst>
              <a:ext uri="{FF2B5EF4-FFF2-40B4-BE49-F238E27FC236}">
                <a16:creationId xmlns="" xmlns:a16="http://schemas.microsoft.com/office/drawing/2014/main" id="{4455CBD1-32B3-430C-B34D-CDAE19AD0ABC}"/>
              </a:ext>
            </a:extLst>
          </p:cNvPr>
          <p:cNvSpPr/>
          <p:nvPr userDrawn="1"/>
        </p:nvSpPr>
        <p:spPr>
          <a:xfrm>
            <a:off x="4742669" y="3324236"/>
            <a:ext cx="3761569" cy="1368622"/>
          </a:xfrm>
          <a:custGeom>
            <a:avLst/>
            <a:gdLst>
              <a:gd name="connsiteX0" fmla="*/ 3456032 w 5392729"/>
              <a:gd name="connsiteY0" fmla="*/ 0 h 1832749"/>
              <a:gd name="connsiteX1" fmla="*/ 3461074 w 5392729"/>
              <a:gd name="connsiteY1" fmla="*/ 5124 h 1832749"/>
              <a:gd name="connsiteX2" fmla="*/ 3461074 w 5392729"/>
              <a:gd name="connsiteY2" fmla="*/ 2963 h 1832749"/>
              <a:gd name="connsiteX3" fmla="*/ 5392729 w 5392729"/>
              <a:gd name="connsiteY3" fmla="*/ 2963 h 1832749"/>
              <a:gd name="connsiteX4" fmla="*/ 5392729 w 5392729"/>
              <a:gd name="connsiteY4" fmla="*/ 168261 h 1832749"/>
              <a:gd name="connsiteX5" fmla="*/ 3520712 w 5392729"/>
              <a:gd name="connsiteY5" fmla="*/ 168261 h 1832749"/>
              <a:gd name="connsiteX6" fmla="*/ 1877406 w 5392729"/>
              <a:gd name="connsiteY6" fmla="*/ 1785355 h 1832749"/>
              <a:gd name="connsiteX7" fmla="*/ 1876837 w 5392729"/>
              <a:gd name="connsiteY7" fmla="*/ 1784777 h 1832749"/>
              <a:gd name="connsiteX8" fmla="*/ 1829630 w 5392729"/>
              <a:gd name="connsiteY8" fmla="*/ 1832749 h 1832749"/>
              <a:gd name="connsiteX9" fmla="*/ 0 w 5392729"/>
              <a:gd name="connsiteY9" fmla="*/ 32302 h 1832749"/>
              <a:gd name="connsiteX10" fmla="*/ 5528 w 5392729"/>
              <a:gd name="connsiteY10" fmla="*/ 26684 h 1832749"/>
              <a:gd name="connsiteX11" fmla="*/ 229959 w 5392729"/>
              <a:gd name="connsiteY11" fmla="*/ 26683 h 1832749"/>
              <a:gd name="connsiteX12" fmla="*/ 1829438 w 5392729"/>
              <a:gd name="connsiteY12" fmla="*/ 1600649 h 183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2729" h="1832749">
                <a:moveTo>
                  <a:pt x="3456032" y="0"/>
                </a:moveTo>
                <a:lnTo>
                  <a:pt x="3461074" y="5124"/>
                </a:lnTo>
                <a:lnTo>
                  <a:pt x="3461074" y="2963"/>
                </a:lnTo>
                <a:lnTo>
                  <a:pt x="5392729" y="2963"/>
                </a:lnTo>
                <a:lnTo>
                  <a:pt x="5392729" y="168261"/>
                </a:lnTo>
                <a:lnTo>
                  <a:pt x="3520712" y="168261"/>
                </a:lnTo>
                <a:lnTo>
                  <a:pt x="1877406" y="1785355"/>
                </a:lnTo>
                <a:lnTo>
                  <a:pt x="1876837" y="1784777"/>
                </a:lnTo>
                <a:lnTo>
                  <a:pt x="1829630" y="1832749"/>
                </a:lnTo>
                <a:lnTo>
                  <a:pt x="0" y="32302"/>
                </a:lnTo>
                <a:lnTo>
                  <a:pt x="5528" y="26684"/>
                </a:lnTo>
                <a:lnTo>
                  <a:pt x="229959" y="26683"/>
                </a:lnTo>
                <a:lnTo>
                  <a:pt x="1829438" y="1600649"/>
                </a:lnTo>
                <a:close/>
              </a:path>
            </a:pathLst>
          </a:cu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lvl="0" algn="ctr"/>
            <a:endParaRPr lang="en-US" dirty="0">
              <a:cs typeface="Arial" pitchFamily="34" charset="0"/>
            </a:endParaRPr>
          </a:p>
        </p:txBody>
      </p:sp>
    </p:spTree>
    <p:extLst>
      <p:ext uri="{BB962C8B-B14F-4D97-AF65-F5344CB8AC3E}">
        <p14:creationId xmlns="" xmlns:p14="http://schemas.microsoft.com/office/powerpoint/2010/main" val="137187994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D079DFE-31BE-4F2D-A3F9-C3DC56D775D1}"/>
              </a:ext>
            </a:extLst>
          </p:cNvPr>
          <p:cNvSpPr>
            <a:spLocks noGrp="1"/>
          </p:cNvSpPr>
          <p:nvPr>
            <p:ph type="pic" sz="quarter" idx="10" hasCustomPrompt="1"/>
          </p:nvPr>
        </p:nvSpPr>
        <p:spPr>
          <a:xfrm>
            <a:off x="3946895" y="2"/>
            <a:ext cx="4557344" cy="5121274"/>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lIns="68909" tIns="34455" rIns="68909" bIns="34455" anchor="ctr">
            <a:noAutofit/>
          </a:bodyPr>
          <a:lstStyle>
            <a:lvl1pPr marL="0" marR="0" indent="0" algn="ctr" defTabSz="689092" rtl="0" eaLnBrk="1" fontAlgn="auto" latinLnBrk="1" hangingPunct="1">
              <a:lnSpc>
                <a:spcPct val="90000"/>
              </a:lnSpc>
              <a:spcBef>
                <a:spcPts val="754"/>
              </a:spcBef>
              <a:spcAft>
                <a:spcPts val="0"/>
              </a:spcAft>
              <a:buClrTx/>
              <a:buSzTx/>
              <a:buFontTx/>
              <a:buNone/>
              <a:tabLst/>
              <a:defRPr sz="14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25493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Picture Placeholder 7">
            <a:extLst>
              <a:ext uri="{FF2B5EF4-FFF2-40B4-BE49-F238E27FC236}">
                <a16:creationId xmlns="" xmlns:a16="http://schemas.microsoft.com/office/drawing/2014/main" id="{CB7E376F-0253-46E6-902C-2CA1892242CD}"/>
              </a:ext>
            </a:extLst>
          </p:cNvPr>
          <p:cNvSpPr>
            <a:spLocks noGrp="1"/>
          </p:cNvSpPr>
          <p:nvPr>
            <p:ph type="pic" sz="quarter" idx="11" hasCustomPrompt="1"/>
          </p:nvPr>
        </p:nvSpPr>
        <p:spPr>
          <a:xfrm>
            <a:off x="0" y="3"/>
            <a:ext cx="8504240" cy="2808069"/>
          </a:xfrm>
          <a:prstGeom prst="rect">
            <a:avLst/>
          </a:prstGeom>
          <a:solidFill>
            <a:schemeClr val="bg1">
              <a:lumMod val="95000"/>
            </a:schemeClr>
          </a:solidFill>
          <a:effectLst/>
        </p:spPr>
        <p:txBody>
          <a:bodyPr wrap="square" lIns="68909" tIns="34455" rIns="68909" bIns="34455" anchor="ctr">
            <a:noAutofit/>
          </a:bodyPr>
          <a:lstStyle>
            <a:lvl1pPr marL="0" marR="0" indent="0" algn="ctr" defTabSz="689092" rtl="0" eaLnBrk="1" fontAlgn="auto" latinLnBrk="1" hangingPunct="1">
              <a:lnSpc>
                <a:spcPct val="90000"/>
              </a:lnSpc>
              <a:spcBef>
                <a:spcPts val="754"/>
              </a:spcBef>
              <a:spcAft>
                <a:spcPts val="0"/>
              </a:spcAft>
              <a:buClrTx/>
              <a:buSzTx/>
              <a:buFontTx/>
              <a:buNone/>
              <a:tabLst/>
              <a:defRPr sz="14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331913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6E3EB2D9-614D-4F52-A3BD-39613A8924C3}"/>
              </a:ext>
            </a:extLst>
          </p:cNvPr>
          <p:cNvSpPr>
            <a:spLocks noGrp="1"/>
          </p:cNvSpPr>
          <p:nvPr>
            <p:ph type="pic" sz="quarter" idx="14" hasCustomPrompt="1"/>
          </p:nvPr>
        </p:nvSpPr>
        <p:spPr>
          <a:xfrm>
            <a:off x="2744753" y="0"/>
            <a:ext cx="3014732" cy="51212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909" tIns="34455" rIns="68909" bIns="34455" numCol="1" spcCol="0" rtlCol="0" fromWordArt="0" anchor="ctr" anchorCtr="0" forceAA="0" compatLnSpc="1">
            <a:prstTxWarp prst="textNoShape">
              <a:avLst/>
            </a:prstTxWarp>
            <a:noAutofit/>
          </a:bodyPr>
          <a:lstStyle>
            <a:lvl1pPr marL="0" marR="0" indent="0" algn="ctr" defTabSz="689092" rtl="0" eaLnBrk="1" fontAlgn="auto" latinLnBrk="0" hangingPunct="1">
              <a:lnSpc>
                <a:spcPct val="90000"/>
              </a:lnSpc>
              <a:spcBef>
                <a:spcPts val="754"/>
              </a:spcBef>
              <a:spcAft>
                <a:spcPts val="0"/>
              </a:spcAft>
              <a:buClrTx/>
              <a:buSzTx/>
              <a:buFont typeface="Arial" panose="020B0604020202020204" pitchFamily="34" charset="0"/>
              <a:buNone/>
              <a:tabLst/>
              <a:defRPr lang="ko-KR" altLang="en-US" sz="1400">
                <a:solidFill>
                  <a:schemeClr val="tx1">
                    <a:lumMod val="75000"/>
                    <a:lumOff val="25000"/>
                  </a:schemeClr>
                </a:solidFill>
              </a:defRPr>
            </a:lvl1pPr>
          </a:lstStyle>
          <a:p>
            <a:pPr marL="0" marR="0" lvl="0" indent="0" algn="ctr" defTabSz="689092" rtl="0" eaLnBrk="1" fontAlgn="auto" latinLnBrk="0" hangingPunct="1">
              <a:lnSpc>
                <a:spcPct val="90000"/>
              </a:lnSpc>
              <a:spcBef>
                <a:spcPts val="754"/>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 xmlns:p14="http://schemas.microsoft.com/office/powerpoint/2010/main" val="3293007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Image slide layout">
    <p:spTree>
      <p:nvGrpSpPr>
        <p:cNvPr id="1" name=""/>
        <p:cNvGrpSpPr/>
        <p:nvPr/>
      </p:nvGrpSpPr>
      <p:grpSpPr>
        <a:xfrm>
          <a:off x="0" y="0"/>
          <a:ext cx="0" cy="0"/>
          <a:chOff x="0" y="0"/>
          <a:chExt cx="0" cy="0"/>
        </a:xfrm>
      </p:grpSpPr>
      <p:sp>
        <p:nvSpPr>
          <p:cNvPr id="20" name="Picture Placeholder 19">
            <a:extLst>
              <a:ext uri="{FF2B5EF4-FFF2-40B4-BE49-F238E27FC236}">
                <a16:creationId xmlns="" xmlns:a16="http://schemas.microsoft.com/office/drawing/2014/main" id="{18B8CAF3-9328-4AEF-8C03-A4E21A15B3DF}"/>
              </a:ext>
            </a:extLst>
          </p:cNvPr>
          <p:cNvSpPr>
            <a:spLocks noGrp="1"/>
          </p:cNvSpPr>
          <p:nvPr>
            <p:ph type="pic" sz="quarter" idx="14" hasCustomPrompt="1"/>
          </p:nvPr>
        </p:nvSpPr>
        <p:spPr>
          <a:xfrm>
            <a:off x="568489" y="421207"/>
            <a:ext cx="4620426" cy="4278863"/>
          </a:xfrm>
          <a:custGeom>
            <a:avLst/>
            <a:gdLst>
              <a:gd name="connsiteX0" fmla="*/ 1832943 w 6624018"/>
              <a:gd name="connsiteY0" fmla="*/ 4748834 h 5729909"/>
              <a:gd name="connsiteX1" fmla="*/ 6624018 w 6624018"/>
              <a:gd name="connsiteY1" fmla="*/ 4748834 h 5729909"/>
              <a:gd name="connsiteX2" fmla="*/ 6624018 w 6624018"/>
              <a:gd name="connsiteY2" fmla="*/ 5729909 h 5729909"/>
              <a:gd name="connsiteX3" fmla="*/ 1832943 w 6624018"/>
              <a:gd name="connsiteY3" fmla="*/ 5729909 h 5729909"/>
              <a:gd name="connsiteX4" fmla="*/ 1841224 w 6624018"/>
              <a:gd name="connsiteY4" fmla="*/ 2822714 h 5729909"/>
              <a:gd name="connsiteX5" fmla="*/ 3091438 w 6624018"/>
              <a:gd name="connsiteY5" fmla="*/ 2822714 h 5729909"/>
              <a:gd name="connsiteX6" fmla="*/ 3091438 w 6624018"/>
              <a:gd name="connsiteY6" fmla="*/ 4611758 h 5729909"/>
              <a:gd name="connsiteX7" fmla="*/ 1841224 w 6624018"/>
              <a:gd name="connsiteY7" fmla="*/ 4611758 h 5729909"/>
              <a:gd name="connsiteX8" fmla="*/ 0 w 6624018"/>
              <a:gd name="connsiteY8" fmla="*/ 2822714 h 5729909"/>
              <a:gd name="connsiteX9" fmla="*/ 1690847 w 6624018"/>
              <a:gd name="connsiteY9" fmla="*/ 2822714 h 5729909"/>
              <a:gd name="connsiteX10" fmla="*/ 1690847 w 6624018"/>
              <a:gd name="connsiteY10" fmla="*/ 4949686 h 5729909"/>
              <a:gd name="connsiteX11" fmla="*/ 0 w 6624018"/>
              <a:gd name="connsiteY11" fmla="*/ 4949686 h 5729909"/>
              <a:gd name="connsiteX12" fmla="*/ 3241814 w 6624018"/>
              <a:gd name="connsiteY12" fmla="*/ 1928192 h 5729909"/>
              <a:gd name="connsiteX13" fmla="*/ 6042992 w 6624018"/>
              <a:gd name="connsiteY13" fmla="*/ 1928192 h 5729909"/>
              <a:gd name="connsiteX14" fmla="*/ 6042992 w 6624018"/>
              <a:gd name="connsiteY14" fmla="*/ 4611758 h 5729909"/>
              <a:gd name="connsiteX15" fmla="*/ 3241814 w 6624018"/>
              <a:gd name="connsiteY15" fmla="*/ 4611758 h 5729909"/>
              <a:gd name="connsiteX16" fmla="*/ 290259 w 6624018"/>
              <a:gd name="connsiteY16" fmla="*/ 894522 h 5729909"/>
              <a:gd name="connsiteX17" fmla="*/ 3091436 w 6624018"/>
              <a:gd name="connsiteY17" fmla="*/ 894522 h 5729909"/>
              <a:gd name="connsiteX18" fmla="*/ 3091436 w 6624018"/>
              <a:gd name="connsiteY18" fmla="*/ 2683566 h 5729909"/>
              <a:gd name="connsiteX19" fmla="*/ 290259 w 6624018"/>
              <a:gd name="connsiteY19" fmla="*/ 2683566 h 5729909"/>
              <a:gd name="connsiteX20" fmla="*/ 3241813 w 6624018"/>
              <a:gd name="connsiteY20" fmla="*/ 0 h 5729909"/>
              <a:gd name="connsiteX21" fmla="*/ 4979872 w 6624018"/>
              <a:gd name="connsiteY21" fmla="*/ 0 h 5729909"/>
              <a:gd name="connsiteX22" fmla="*/ 4979872 w 6624018"/>
              <a:gd name="connsiteY22" fmla="*/ 1789044 h 5729909"/>
              <a:gd name="connsiteX23" fmla="*/ 3241813 w 6624018"/>
              <a:gd name="connsiteY23" fmla="*/ 1789044 h 57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24018" h="5729909">
                <a:moveTo>
                  <a:pt x="1832943" y="4748834"/>
                </a:moveTo>
                <a:lnTo>
                  <a:pt x="6624018" y="4748834"/>
                </a:lnTo>
                <a:lnTo>
                  <a:pt x="6624018" y="5729909"/>
                </a:lnTo>
                <a:lnTo>
                  <a:pt x="1832943" y="5729909"/>
                </a:lnTo>
                <a:close/>
                <a:moveTo>
                  <a:pt x="1841224" y="2822714"/>
                </a:moveTo>
                <a:lnTo>
                  <a:pt x="3091438" y="2822714"/>
                </a:lnTo>
                <a:lnTo>
                  <a:pt x="3091438" y="4611758"/>
                </a:lnTo>
                <a:lnTo>
                  <a:pt x="1841224" y="4611758"/>
                </a:lnTo>
                <a:close/>
                <a:moveTo>
                  <a:pt x="0" y="2822714"/>
                </a:moveTo>
                <a:lnTo>
                  <a:pt x="1690847" y="2822714"/>
                </a:lnTo>
                <a:lnTo>
                  <a:pt x="1690847" y="4949686"/>
                </a:lnTo>
                <a:lnTo>
                  <a:pt x="0" y="4949686"/>
                </a:lnTo>
                <a:close/>
                <a:moveTo>
                  <a:pt x="3241814" y="1928192"/>
                </a:moveTo>
                <a:lnTo>
                  <a:pt x="6042992" y="1928192"/>
                </a:lnTo>
                <a:lnTo>
                  <a:pt x="6042992" y="4611758"/>
                </a:lnTo>
                <a:lnTo>
                  <a:pt x="3241814" y="4611758"/>
                </a:lnTo>
                <a:close/>
                <a:moveTo>
                  <a:pt x="290259" y="894522"/>
                </a:moveTo>
                <a:lnTo>
                  <a:pt x="3091436" y="894522"/>
                </a:lnTo>
                <a:lnTo>
                  <a:pt x="3091436" y="2683566"/>
                </a:lnTo>
                <a:lnTo>
                  <a:pt x="290259" y="2683566"/>
                </a:lnTo>
                <a:close/>
                <a:moveTo>
                  <a:pt x="3241813" y="0"/>
                </a:moveTo>
                <a:lnTo>
                  <a:pt x="4979872" y="0"/>
                </a:lnTo>
                <a:lnTo>
                  <a:pt x="4979872" y="1789044"/>
                </a:lnTo>
                <a:lnTo>
                  <a:pt x="3241813" y="1789044"/>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909" tIns="34455" rIns="68909" bIns="34455" numCol="1" spcCol="0" rtlCol="0" fromWordArt="0" anchor="ctr" anchorCtr="0" forceAA="0" compatLnSpc="1">
            <a:prstTxWarp prst="textNoShape">
              <a:avLst/>
            </a:prstTxWarp>
            <a:noAutofit/>
          </a:bodyPr>
          <a:lstStyle>
            <a:lvl1pPr marL="0" marR="0" indent="0" algn="ctr" defTabSz="689092" rtl="0" eaLnBrk="1" fontAlgn="auto" latinLnBrk="0" hangingPunct="1">
              <a:lnSpc>
                <a:spcPct val="90000"/>
              </a:lnSpc>
              <a:spcBef>
                <a:spcPts val="754"/>
              </a:spcBef>
              <a:spcAft>
                <a:spcPts val="0"/>
              </a:spcAft>
              <a:buClrTx/>
              <a:buSzTx/>
              <a:buFont typeface="Arial" panose="020B0604020202020204" pitchFamily="34" charset="0"/>
              <a:buNone/>
              <a:tabLst/>
              <a:defRPr lang="ko-KR" altLang="en-US" sz="1400">
                <a:solidFill>
                  <a:schemeClr val="tx1">
                    <a:lumMod val="75000"/>
                    <a:lumOff val="25000"/>
                  </a:schemeClr>
                </a:solidFill>
              </a:defRPr>
            </a:lvl1pPr>
          </a:lstStyle>
          <a:p>
            <a:pPr marL="0" marR="0" lvl="0" indent="0" algn="ctr" defTabSz="689092" rtl="0" eaLnBrk="1" fontAlgn="auto" latinLnBrk="0" hangingPunct="1">
              <a:lnSpc>
                <a:spcPct val="90000"/>
              </a:lnSpc>
              <a:spcBef>
                <a:spcPts val="754"/>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 xmlns:p14="http://schemas.microsoft.com/office/powerpoint/2010/main" val="423004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mages &amp; Contents Layout">
    <p:spTree>
      <p:nvGrpSpPr>
        <p:cNvPr id="1" name=""/>
        <p:cNvGrpSpPr/>
        <p:nvPr/>
      </p:nvGrpSpPr>
      <p:grpSpPr>
        <a:xfrm>
          <a:off x="0" y="0"/>
          <a:ext cx="0" cy="0"/>
          <a:chOff x="0" y="0"/>
          <a:chExt cx="0" cy="0"/>
        </a:xfrm>
      </p:grpSpPr>
      <p:sp>
        <p:nvSpPr>
          <p:cNvPr id="2" name="Rectangle 1"/>
          <p:cNvSpPr/>
          <p:nvPr userDrawn="1"/>
        </p:nvSpPr>
        <p:spPr>
          <a:xfrm flipV="1">
            <a:off x="0" y="0"/>
            <a:ext cx="8504238" cy="2829501"/>
          </a:xfrm>
          <a:prstGeom prst="rect">
            <a:avLst/>
          </a:pr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lvl="0" algn="ctr"/>
            <a:endParaRPr lang="ko-KR" altLang="en-US">
              <a:cs typeface="Arial" pitchFamily="34" charset="0"/>
            </a:endParaRPr>
          </a:p>
        </p:txBody>
      </p:sp>
      <p:grpSp>
        <p:nvGrpSpPr>
          <p:cNvPr id="34" name="Group 33">
            <a:extLst>
              <a:ext uri="{FF2B5EF4-FFF2-40B4-BE49-F238E27FC236}">
                <a16:creationId xmlns="" xmlns:a16="http://schemas.microsoft.com/office/drawing/2014/main" id="{D123DBB0-CE3C-4DAF-AE63-CE74A234B78E}"/>
              </a:ext>
            </a:extLst>
          </p:cNvPr>
          <p:cNvGrpSpPr/>
          <p:nvPr userDrawn="1"/>
        </p:nvGrpSpPr>
        <p:grpSpPr>
          <a:xfrm>
            <a:off x="1092080" y="1560625"/>
            <a:ext cx="2660553" cy="1564971"/>
            <a:chOff x="-548507" y="477868"/>
            <a:chExt cx="11570449" cy="6357177"/>
          </a:xfrm>
        </p:grpSpPr>
        <p:sp>
          <p:nvSpPr>
            <p:cNvPr id="35" name="Freeform: Shape 34">
              <a:extLst>
                <a:ext uri="{FF2B5EF4-FFF2-40B4-BE49-F238E27FC236}">
                  <a16:creationId xmlns="" xmlns:a16="http://schemas.microsoft.com/office/drawing/2014/main" id="{B8C24417-1BEC-4CA1-8C74-D66539BFBE3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E15425C9-7931-4B76-93DD-E669AB3FEE3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258F9D2D-AA30-47E4-A55D-0A18CF5CC9DD}"/>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7E2F31AA-791B-4F0B-86BC-D4EAE38D5453}"/>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39" name="Freeform: Shape 38">
              <a:extLst>
                <a:ext uri="{FF2B5EF4-FFF2-40B4-BE49-F238E27FC236}">
                  <a16:creationId xmlns="" xmlns:a16="http://schemas.microsoft.com/office/drawing/2014/main" id="{086015F6-FB8B-410F-A063-1343C3E1E8F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40" name="Group 39">
              <a:extLst>
                <a:ext uri="{FF2B5EF4-FFF2-40B4-BE49-F238E27FC236}">
                  <a16:creationId xmlns="" xmlns:a16="http://schemas.microsoft.com/office/drawing/2014/main" id="{8B9F375D-1BB9-4CFD-8F43-D038622D93C5}"/>
                </a:ext>
              </a:extLst>
            </p:cNvPr>
            <p:cNvGrpSpPr/>
            <p:nvPr/>
          </p:nvGrpSpPr>
          <p:grpSpPr>
            <a:xfrm>
              <a:off x="1606" y="6382978"/>
              <a:ext cx="413937" cy="115242"/>
              <a:chOff x="5955" y="6353672"/>
              <a:chExt cx="413937" cy="115242"/>
            </a:xfrm>
          </p:grpSpPr>
          <p:sp>
            <p:nvSpPr>
              <p:cNvPr id="45" name="Rectangle: Rounded Corners 44">
                <a:extLst>
                  <a:ext uri="{FF2B5EF4-FFF2-40B4-BE49-F238E27FC236}">
                    <a16:creationId xmlns="" xmlns:a16="http://schemas.microsoft.com/office/drawing/2014/main" id="{88F0C6E3-914F-40ED-8425-FECE4FCEE6C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 xmlns:a16="http://schemas.microsoft.com/office/drawing/2014/main" id="{27BB132A-5E89-48AB-B865-B31B44CC0CC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 xmlns:a16="http://schemas.microsoft.com/office/drawing/2014/main" id="{B8522911-06F2-41A0-B4CE-7F3F85A3997A}"/>
                </a:ext>
              </a:extLst>
            </p:cNvPr>
            <p:cNvGrpSpPr/>
            <p:nvPr/>
          </p:nvGrpSpPr>
          <p:grpSpPr>
            <a:xfrm>
              <a:off x="9855291" y="6381600"/>
              <a:ext cx="885989" cy="115242"/>
              <a:chOff x="5955" y="6353672"/>
              <a:chExt cx="413937" cy="115242"/>
            </a:xfrm>
          </p:grpSpPr>
          <p:sp>
            <p:nvSpPr>
              <p:cNvPr id="43" name="Rectangle: Rounded Corners 42">
                <a:extLst>
                  <a:ext uri="{FF2B5EF4-FFF2-40B4-BE49-F238E27FC236}">
                    <a16:creationId xmlns="" xmlns:a16="http://schemas.microsoft.com/office/drawing/2014/main" id="{372ED02B-A4A2-421A-ABB8-EA8B2CE36BD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 xmlns:a16="http://schemas.microsoft.com/office/drawing/2014/main" id="{15CC34C0-717F-48CA-A332-0972887DC802}"/>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Shape 41">
              <a:extLst>
                <a:ext uri="{FF2B5EF4-FFF2-40B4-BE49-F238E27FC236}">
                  <a16:creationId xmlns="" xmlns:a16="http://schemas.microsoft.com/office/drawing/2014/main" id="{70C9EF50-70FB-4000-A786-6CD9912883D9}"/>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7" name="Group 46">
            <a:extLst>
              <a:ext uri="{FF2B5EF4-FFF2-40B4-BE49-F238E27FC236}">
                <a16:creationId xmlns="" xmlns:a16="http://schemas.microsoft.com/office/drawing/2014/main" id="{4158A695-BCF0-4F34-97F6-2822761E919E}"/>
              </a:ext>
            </a:extLst>
          </p:cNvPr>
          <p:cNvGrpSpPr/>
          <p:nvPr userDrawn="1"/>
        </p:nvGrpSpPr>
        <p:grpSpPr>
          <a:xfrm>
            <a:off x="4724395" y="1560625"/>
            <a:ext cx="2660553" cy="1564971"/>
            <a:chOff x="-548507" y="477868"/>
            <a:chExt cx="11570449" cy="6357177"/>
          </a:xfrm>
        </p:grpSpPr>
        <p:sp>
          <p:nvSpPr>
            <p:cNvPr id="48" name="Freeform: Shape 47">
              <a:extLst>
                <a:ext uri="{FF2B5EF4-FFF2-40B4-BE49-F238E27FC236}">
                  <a16:creationId xmlns="" xmlns:a16="http://schemas.microsoft.com/office/drawing/2014/main" id="{CF013190-8AC3-4278-BAFC-CC000323CFD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D9C7A7CC-4DD9-491A-A8BA-25758345D9D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829A491E-FA1E-4F86-9248-2B0B8F2F975B}"/>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360322D6-4805-4EF4-AD3F-249632814D6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52" name="Freeform: Shape 51">
              <a:extLst>
                <a:ext uri="{FF2B5EF4-FFF2-40B4-BE49-F238E27FC236}">
                  <a16:creationId xmlns="" xmlns:a16="http://schemas.microsoft.com/office/drawing/2014/main" id="{BCB2E90C-3D86-4380-A7FC-BD1D540AC6F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53" name="Group 52">
              <a:extLst>
                <a:ext uri="{FF2B5EF4-FFF2-40B4-BE49-F238E27FC236}">
                  <a16:creationId xmlns="" xmlns:a16="http://schemas.microsoft.com/office/drawing/2014/main" id="{8DEA1BF6-7277-471C-B4AC-747D0FD5D0A9}"/>
                </a:ext>
              </a:extLst>
            </p:cNvPr>
            <p:cNvGrpSpPr/>
            <p:nvPr/>
          </p:nvGrpSpPr>
          <p:grpSpPr>
            <a:xfrm>
              <a:off x="1606" y="6382978"/>
              <a:ext cx="413937" cy="115242"/>
              <a:chOff x="5955" y="6353672"/>
              <a:chExt cx="413937" cy="115242"/>
            </a:xfrm>
          </p:grpSpPr>
          <p:sp>
            <p:nvSpPr>
              <p:cNvPr id="58" name="Rectangle: Rounded Corners 57">
                <a:extLst>
                  <a:ext uri="{FF2B5EF4-FFF2-40B4-BE49-F238E27FC236}">
                    <a16:creationId xmlns="" xmlns:a16="http://schemas.microsoft.com/office/drawing/2014/main" id="{BE2B16D9-86D3-4BD3-9C2A-27B5284D96E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 xmlns:a16="http://schemas.microsoft.com/office/drawing/2014/main" id="{F314C945-CB1C-446E-8347-6D1ACAF75683}"/>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 xmlns:a16="http://schemas.microsoft.com/office/drawing/2014/main" id="{BA88BDD8-D597-4B37-B0DD-6F1A47B58236}"/>
                </a:ext>
              </a:extLst>
            </p:cNvPr>
            <p:cNvGrpSpPr/>
            <p:nvPr/>
          </p:nvGrpSpPr>
          <p:grpSpPr>
            <a:xfrm>
              <a:off x="9855291" y="6381600"/>
              <a:ext cx="885989" cy="115242"/>
              <a:chOff x="5955" y="6353672"/>
              <a:chExt cx="413937" cy="115242"/>
            </a:xfrm>
          </p:grpSpPr>
          <p:sp>
            <p:nvSpPr>
              <p:cNvPr id="56" name="Rectangle: Rounded Corners 55">
                <a:extLst>
                  <a:ext uri="{FF2B5EF4-FFF2-40B4-BE49-F238E27FC236}">
                    <a16:creationId xmlns="" xmlns:a16="http://schemas.microsoft.com/office/drawing/2014/main" id="{C3BBF54C-B2E1-4A99-8D16-187BA4D517A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 xmlns:a16="http://schemas.microsoft.com/office/drawing/2014/main" id="{B30FA645-9355-4322-8415-7724A8581FF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Freeform: Shape 54">
              <a:extLst>
                <a:ext uri="{FF2B5EF4-FFF2-40B4-BE49-F238E27FC236}">
                  <a16:creationId xmlns="" xmlns:a16="http://schemas.microsoft.com/office/drawing/2014/main" id="{91AF8D72-65C5-4177-8D47-A4679E9EBC2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7" name="Oval 20">
            <a:extLst>
              <a:ext uri="{FF2B5EF4-FFF2-40B4-BE49-F238E27FC236}">
                <a16:creationId xmlns="" xmlns:a16="http://schemas.microsoft.com/office/drawing/2014/main" id="{3D355D5A-608F-4392-8874-10EA0BBB127C}"/>
              </a:ext>
            </a:extLst>
          </p:cNvPr>
          <p:cNvSpPr/>
          <p:nvPr userDrawn="1"/>
        </p:nvSpPr>
        <p:spPr>
          <a:xfrm>
            <a:off x="4000539" y="2930183"/>
            <a:ext cx="4119916" cy="39082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ko-KR" altLang="en-US" sz="2000" dirty="0"/>
          </a:p>
        </p:txBody>
      </p:sp>
      <p:sp>
        <p:nvSpPr>
          <p:cNvPr id="18" name="Oval 21">
            <a:extLst>
              <a:ext uri="{FF2B5EF4-FFF2-40B4-BE49-F238E27FC236}">
                <a16:creationId xmlns="" xmlns:a16="http://schemas.microsoft.com/office/drawing/2014/main" id="{BFFE63E3-6EF2-4D85-A7E9-D6CA3DA1D889}"/>
              </a:ext>
            </a:extLst>
          </p:cNvPr>
          <p:cNvSpPr/>
          <p:nvPr userDrawn="1"/>
        </p:nvSpPr>
        <p:spPr>
          <a:xfrm>
            <a:off x="362400" y="2930183"/>
            <a:ext cx="4119916" cy="39082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ko-KR" altLang="en-US" sz="2000" dirty="0"/>
          </a:p>
        </p:txBody>
      </p:sp>
      <p:sp>
        <p:nvSpPr>
          <p:cNvPr id="20" name="그림 개체 틀 2">
            <a:extLst>
              <a:ext uri="{FF2B5EF4-FFF2-40B4-BE49-F238E27FC236}">
                <a16:creationId xmlns="" xmlns:a16="http://schemas.microsoft.com/office/drawing/2014/main" id="{AEDD54C4-EF65-4579-B4B8-D952EC7C8B1F}"/>
              </a:ext>
            </a:extLst>
          </p:cNvPr>
          <p:cNvSpPr>
            <a:spLocks noGrp="1"/>
          </p:cNvSpPr>
          <p:nvPr>
            <p:ph type="pic" sz="quarter" idx="10" hasCustomPrompt="1"/>
          </p:nvPr>
        </p:nvSpPr>
        <p:spPr>
          <a:xfrm>
            <a:off x="1468490" y="1639559"/>
            <a:ext cx="1914813" cy="1265156"/>
          </a:xfrm>
          <a:prstGeom prst="rect">
            <a:avLst/>
          </a:prstGeom>
          <a:solidFill>
            <a:schemeClr val="bg1">
              <a:lumMod val="95000"/>
            </a:schemeClr>
          </a:solidFill>
          <a:ln w="25400">
            <a:noFill/>
          </a:ln>
          <a:effectLst/>
        </p:spPr>
        <p:txBody>
          <a:bodyPr lIns="68909" tIns="34455" rIns="68909" bIns="34455"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5" name="Text Placeholder 9">
            <a:extLst>
              <a:ext uri="{FF2B5EF4-FFF2-40B4-BE49-F238E27FC236}">
                <a16:creationId xmlns="" xmlns:a16="http://schemas.microsoft.com/office/drawing/2014/main" id="{851354DF-4A21-4109-B8B8-35468B942848}"/>
              </a:ext>
            </a:extLst>
          </p:cNvPr>
          <p:cNvSpPr>
            <a:spLocks noGrp="1"/>
          </p:cNvSpPr>
          <p:nvPr>
            <p:ph type="body" sz="quarter" idx="15" hasCustomPrompt="1"/>
          </p:nvPr>
        </p:nvSpPr>
        <p:spPr>
          <a:xfrm>
            <a:off x="225671" y="253532"/>
            <a:ext cx="8072606" cy="540838"/>
          </a:xfrm>
          <a:prstGeom prst="rect">
            <a:avLst/>
          </a:prstGeom>
        </p:spPr>
        <p:txBody>
          <a:bodyPr lIns="68909" tIns="34455" rIns="68909" bIns="34455" anchor="ctr"/>
          <a:lstStyle>
            <a:lvl1pPr marL="0" indent="0" algn="ctr">
              <a:buNone/>
              <a:defRPr sz="4100" b="0" baseline="0">
                <a:solidFill>
                  <a:schemeClr val="bg1"/>
                </a:solidFill>
                <a:latin typeface="+mj-lt"/>
                <a:cs typeface="Arial" pitchFamily="34" charset="0"/>
              </a:defRPr>
            </a:lvl1pPr>
          </a:lstStyle>
          <a:p>
            <a:pPr lvl="0"/>
            <a:r>
              <a:rPr lang="en-US" altLang="ko-KR" dirty="0"/>
              <a:t>BASIC LAYOUT</a:t>
            </a:r>
          </a:p>
        </p:txBody>
      </p:sp>
      <p:grpSp>
        <p:nvGrpSpPr>
          <p:cNvPr id="16" name="Group 15">
            <a:extLst>
              <a:ext uri="{FF2B5EF4-FFF2-40B4-BE49-F238E27FC236}">
                <a16:creationId xmlns="" xmlns:a16="http://schemas.microsoft.com/office/drawing/2014/main" id="{7F84ECC0-BB23-4691-9D09-8BA326B2A239}"/>
              </a:ext>
            </a:extLst>
          </p:cNvPr>
          <p:cNvGrpSpPr/>
          <p:nvPr userDrawn="1"/>
        </p:nvGrpSpPr>
        <p:grpSpPr>
          <a:xfrm>
            <a:off x="0" y="4927009"/>
            <a:ext cx="8504238" cy="194267"/>
            <a:chOff x="4379494" y="697832"/>
            <a:chExt cx="2586787" cy="168442"/>
          </a:xfrm>
        </p:grpSpPr>
        <p:sp>
          <p:nvSpPr>
            <p:cNvPr id="21" name="Rectangle 20">
              <a:extLst>
                <a:ext uri="{FF2B5EF4-FFF2-40B4-BE49-F238E27FC236}">
                  <a16:creationId xmlns="" xmlns:a16="http://schemas.microsoft.com/office/drawing/2014/main" id="{2B5EE4B0-CA60-4B79-8A49-1626BE063A69}"/>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21">
              <a:extLst>
                <a:ext uri="{FF2B5EF4-FFF2-40B4-BE49-F238E27FC236}">
                  <a16:creationId xmlns="" xmlns:a16="http://schemas.microsoft.com/office/drawing/2014/main" id="{DB44BE42-8CBB-4D57-AE1A-E464856A69F4}"/>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a:extLst>
                <a:ext uri="{FF2B5EF4-FFF2-40B4-BE49-F238E27FC236}">
                  <a16:creationId xmlns="" xmlns:a16="http://schemas.microsoft.com/office/drawing/2014/main" id="{68D028DD-CFAF-41FA-9BB7-8039B5D1D31E}"/>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ectangle 31">
              <a:extLst>
                <a:ext uri="{FF2B5EF4-FFF2-40B4-BE49-F238E27FC236}">
                  <a16:creationId xmlns="" xmlns:a16="http://schemas.microsoft.com/office/drawing/2014/main" id="{88696E49-A068-4A6A-B766-678FC46008C7}"/>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Rectangle 32">
              <a:extLst>
                <a:ext uri="{FF2B5EF4-FFF2-40B4-BE49-F238E27FC236}">
                  <a16:creationId xmlns="" xmlns:a16="http://schemas.microsoft.com/office/drawing/2014/main" id="{5BB08119-5E83-4E7A-8BA5-254549447909}"/>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0" name="그림 개체 틀 2">
            <a:extLst>
              <a:ext uri="{FF2B5EF4-FFF2-40B4-BE49-F238E27FC236}">
                <a16:creationId xmlns="" xmlns:a16="http://schemas.microsoft.com/office/drawing/2014/main" id="{4CF79D6D-C02C-4F69-A1BE-2E0575ED8E43}"/>
              </a:ext>
            </a:extLst>
          </p:cNvPr>
          <p:cNvSpPr>
            <a:spLocks noGrp="1"/>
          </p:cNvSpPr>
          <p:nvPr>
            <p:ph type="pic" sz="quarter" idx="16" hasCustomPrompt="1"/>
          </p:nvPr>
        </p:nvSpPr>
        <p:spPr>
          <a:xfrm>
            <a:off x="5095754" y="1639559"/>
            <a:ext cx="1914813" cy="1265156"/>
          </a:xfrm>
          <a:prstGeom prst="rect">
            <a:avLst/>
          </a:prstGeom>
          <a:solidFill>
            <a:schemeClr val="bg1">
              <a:lumMod val="95000"/>
            </a:schemeClr>
          </a:solidFill>
          <a:ln w="25400">
            <a:noFill/>
          </a:ln>
          <a:effectLst/>
        </p:spPr>
        <p:txBody>
          <a:bodyPr lIns="68909" tIns="34455" rIns="68909" bIns="34455"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381691937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CA787091-7430-48E2-A263-D592A20EF329}"/>
              </a:ext>
            </a:extLst>
          </p:cNvPr>
          <p:cNvGrpSpPr/>
          <p:nvPr userDrawn="1"/>
        </p:nvGrpSpPr>
        <p:grpSpPr>
          <a:xfrm>
            <a:off x="0" y="2911041"/>
            <a:ext cx="8504238" cy="1096132"/>
            <a:chOff x="4379494" y="697832"/>
            <a:chExt cx="2586787" cy="168442"/>
          </a:xfrm>
        </p:grpSpPr>
        <p:sp>
          <p:nvSpPr>
            <p:cNvPr id="4" name="Rectangle 3">
              <a:extLst>
                <a:ext uri="{FF2B5EF4-FFF2-40B4-BE49-F238E27FC236}">
                  <a16:creationId xmlns="" xmlns:a16="http://schemas.microsoft.com/office/drawing/2014/main" id="{89D5B5E3-8451-44E0-A2F2-73F627495F6A}"/>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a:extLst>
                <a:ext uri="{FF2B5EF4-FFF2-40B4-BE49-F238E27FC236}">
                  <a16:creationId xmlns="" xmlns:a16="http://schemas.microsoft.com/office/drawing/2014/main" id="{7E53FCF4-CFA5-4439-85D7-60C093B7B6F6}"/>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 xmlns:a16="http://schemas.microsoft.com/office/drawing/2014/main" id="{BD14D7CB-A7CE-45EA-BFC0-4EA43BD9D79D}"/>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 xmlns:a16="http://schemas.microsoft.com/office/drawing/2014/main" id="{C3A2D13A-D090-408D-87D5-CF70F6373DDE}"/>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 xmlns:a16="http://schemas.microsoft.com/office/drawing/2014/main" id="{88284FFD-1FBD-484A-94D6-3BF0E9164477}"/>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 xmlns:p14="http://schemas.microsoft.com/office/powerpoint/2010/main" val="352601556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20945DE9-E3D5-4878-87F8-0F789D212B69}"/>
              </a:ext>
            </a:extLst>
          </p:cNvPr>
          <p:cNvSpPr/>
          <p:nvPr userDrawn="1"/>
        </p:nvSpPr>
        <p:spPr>
          <a:xfrm>
            <a:off x="1" y="1918232"/>
            <a:ext cx="8504237" cy="1284811"/>
          </a:xfrm>
          <a:prstGeom prst="rect">
            <a:avLst/>
          </a:prstGeom>
          <a:gradFill flip="none" rotWithShape="1">
            <a:gsLst>
              <a:gs pos="65000">
                <a:schemeClr val="bg1">
                  <a:alpha val="75000"/>
                </a:schemeClr>
              </a:gs>
              <a:gs pos="39000">
                <a:schemeClr val="bg1">
                  <a:alpha val="75000"/>
                </a:schemeClr>
              </a:gs>
              <a:gs pos="8000">
                <a:schemeClr val="accent1">
                  <a:alpha val="0"/>
                </a:schemeClr>
              </a:gs>
              <a:gs pos="9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ko-KR" altLang="en-US"/>
          </a:p>
        </p:txBody>
      </p:sp>
    </p:spTree>
    <p:extLst>
      <p:ext uri="{BB962C8B-B14F-4D97-AF65-F5344CB8AC3E}">
        <p14:creationId xmlns="" xmlns:p14="http://schemas.microsoft.com/office/powerpoint/2010/main" val="23950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5C8F0B19-CA13-4D0E-B06E-67E3D54AF229}"/>
              </a:ext>
            </a:extLst>
          </p:cNvPr>
          <p:cNvGrpSpPr/>
          <p:nvPr userDrawn="1"/>
        </p:nvGrpSpPr>
        <p:grpSpPr>
          <a:xfrm>
            <a:off x="2725913" y="794370"/>
            <a:ext cx="3052414" cy="57551"/>
            <a:chOff x="4379494" y="697832"/>
            <a:chExt cx="2586787" cy="168442"/>
          </a:xfrm>
        </p:grpSpPr>
        <p:sp>
          <p:nvSpPr>
            <p:cNvPr id="6" name="Rectangle 5">
              <a:extLst>
                <a:ext uri="{FF2B5EF4-FFF2-40B4-BE49-F238E27FC236}">
                  <a16:creationId xmlns="" xmlns:a16="http://schemas.microsoft.com/office/drawing/2014/main" id="{84D5EFAE-BB88-4B3D-8484-86A6CBBF386E}"/>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 xmlns:a16="http://schemas.microsoft.com/office/drawing/2014/main" id="{7C41C671-2564-42A5-83F2-E15989574371}"/>
                </a:ext>
              </a:extLst>
            </p:cNvPr>
            <p:cNvSpPr/>
            <p:nvPr/>
          </p:nvSpPr>
          <p:spPr>
            <a:xfrm>
              <a:off x="4896851"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 xmlns:a16="http://schemas.microsoft.com/office/drawing/2014/main" id="{646D60C6-F049-4E52-9CEF-E9FCF22BD3D4}"/>
                </a:ext>
              </a:extLst>
            </p:cNvPr>
            <p:cNvSpPr/>
            <p:nvPr/>
          </p:nvSpPr>
          <p:spPr>
            <a:xfrm>
              <a:off x="5414208"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 xmlns:a16="http://schemas.microsoft.com/office/drawing/2014/main" id="{6045A27E-892D-4D6B-BDFF-5FD860699634}"/>
                </a:ext>
              </a:extLst>
            </p:cNvPr>
            <p:cNvSpPr/>
            <p:nvPr/>
          </p:nvSpPr>
          <p:spPr>
            <a:xfrm>
              <a:off x="5931565"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 xmlns:a16="http://schemas.microsoft.com/office/drawing/2014/main" id="{E19B937D-CA4A-46E0-8D5A-85C76FF0129D}"/>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 Placeholder 9"/>
          <p:cNvSpPr>
            <a:spLocks noGrp="1"/>
          </p:cNvSpPr>
          <p:nvPr>
            <p:ph type="body" sz="quarter" idx="10" hasCustomPrompt="1"/>
          </p:nvPr>
        </p:nvSpPr>
        <p:spPr>
          <a:xfrm>
            <a:off x="225671" y="253532"/>
            <a:ext cx="8072606" cy="540838"/>
          </a:xfrm>
          <a:prstGeom prst="rect">
            <a:avLst/>
          </a:prstGeom>
        </p:spPr>
        <p:txBody>
          <a:bodyPr lIns="68909" tIns="34455" rIns="68909" bIns="34455"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213205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25671" y="253532"/>
            <a:ext cx="8072606" cy="540838"/>
          </a:xfrm>
          <a:prstGeom prst="rect">
            <a:avLst/>
          </a:prstGeom>
        </p:spPr>
        <p:txBody>
          <a:bodyPr lIns="68909" tIns="34455" rIns="68909" bIns="34455"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 xmlns:a16="http://schemas.microsoft.com/office/drawing/2014/main" id="{E3C46DD9-9A8F-411D-B597-946818B71DE8}"/>
              </a:ext>
            </a:extLst>
          </p:cNvPr>
          <p:cNvGrpSpPr/>
          <p:nvPr userDrawn="1"/>
        </p:nvGrpSpPr>
        <p:grpSpPr>
          <a:xfrm>
            <a:off x="0" y="4927009"/>
            <a:ext cx="8504238" cy="194267"/>
            <a:chOff x="4379494" y="697832"/>
            <a:chExt cx="2586787" cy="168442"/>
          </a:xfrm>
        </p:grpSpPr>
        <p:sp>
          <p:nvSpPr>
            <p:cNvPr id="6" name="Rectangle 5">
              <a:extLst>
                <a:ext uri="{FF2B5EF4-FFF2-40B4-BE49-F238E27FC236}">
                  <a16:creationId xmlns="" xmlns:a16="http://schemas.microsoft.com/office/drawing/2014/main" id="{E6E330ED-CBD0-49D6-96D9-8A0C1C4518A4}"/>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 xmlns:a16="http://schemas.microsoft.com/office/drawing/2014/main" id="{7D028152-6864-487D-B9D6-395800F0CC7C}"/>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 xmlns:a16="http://schemas.microsoft.com/office/drawing/2014/main" id="{57E5C8F6-620C-4584-AE0A-5E4F2E6565C5}"/>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 xmlns:a16="http://schemas.microsoft.com/office/drawing/2014/main" id="{B5925AB1-BE47-453E-8EF4-924465289B54}"/>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 xmlns:a16="http://schemas.microsoft.com/office/drawing/2014/main" id="{68FC2FC1-F83A-44D6-9D9A-A61E40D3B973}"/>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 name="Rectangle 2">
            <a:extLst>
              <a:ext uri="{FF2B5EF4-FFF2-40B4-BE49-F238E27FC236}">
                <a16:creationId xmlns="" xmlns:a16="http://schemas.microsoft.com/office/drawing/2014/main" id="{BC8EC325-CE62-415E-834A-7F70F7855117}"/>
              </a:ext>
            </a:extLst>
          </p:cNvPr>
          <p:cNvSpPr/>
          <p:nvPr userDrawn="1"/>
        </p:nvSpPr>
        <p:spPr>
          <a:xfrm flipV="1">
            <a:off x="1" y="2782960"/>
            <a:ext cx="1229128" cy="341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en-US"/>
          </a:p>
        </p:txBody>
      </p:sp>
    </p:spTree>
    <p:extLst>
      <p:ext uri="{BB962C8B-B14F-4D97-AF65-F5344CB8AC3E}">
        <p14:creationId xmlns="" xmlns:p14="http://schemas.microsoft.com/office/powerpoint/2010/main" val="131028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1052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4596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9227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D12A631-1449-458D-8F7A-DD74ACB1BF08}"/>
              </a:ext>
            </a:extLst>
          </p:cNvPr>
          <p:cNvSpPr/>
          <p:nvPr userDrawn="1"/>
        </p:nvSpPr>
        <p:spPr>
          <a:xfrm>
            <a:off x="1" y="2134842"/>
            <a:ext cx="8504237" cy="1645957"/>
          </a:xfrm>
          <a:prstGeom prst="rect">
            <a:avLst/>
          </a:prstGeom>
          <a:gradFill flip="none" rotWithShape="1">
            <a:gsLst>
              <a:gs pos="74000">
                <a:schemeClr val="accent6">
                  <a:alpha val="70000"/>
                </a:schemeClr>
              </a:gs>
              <a:gs pos="45000">
                <a:schemeClr val="accent6">
                  <a:alpha val="75000"/>
                </a:schemeClr>
              </a:gs>
              <a:gs pos="8000">
                <a:schemeClr val="accent1">
                  <a:alpha val="0"/>
                </a:schemeClr>
              </a:gs>
              <a:gs pos="9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ko-KR" altLang="en-US"/>
          </a:p>
        </p:txBody>
      </p:sp>
      <p:grpSp>
        <p:nvGrpSpPr>
          <p:cNvPr id="2" name="Graphic 14">
            <a:extLst>
              <a:ext uri="{FF2B5EF4-FFF2-40B4-BE49-F238E27FC236}">
                <a16:creationId xmlns="" xmlns:a16="http://schemas.microsoft.com/office/drawing/2014/main" id="{EB6248EF-B06C-43D0-91E9-33C54CEB5B7B}"/>
              </a:ext>
            </a:extLst>
          </p:cNvPr>
          <p:cNvGrpSpPr/>
          <p:nvPr userDrawn="1"/>
        </p:nvGrpSpPr>
        <p:grpSpPr>
          <a:xfrm>
            <a:off x="525547" y="1970925"/>
            <a:ext cx="2972666" cy="2503078"/>
            <a:chOff x="2444748" y="555045"/>
            <a:chExt cx="7282048" cy="5727454"/>
          </a:xfrm>
        </p:grpSpPr>
        <p:sp>
          <p:nvSpPr>
            <p:cNvPr id="3" name="Freeform: Shape 2">
              <a:extLst>
                <a:ext uri="{FF2B5EF4-FFF2-40B4-BE49-F238E27FC236}">
                  <a16:creationId xmlns="" xmlns:a16="http://schemas.microsoft.com/office/drawing/2014/main" id="{F4296F62-9662-4403-9A1B-140DFC6CEF6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 xmlns:a16="http://schemas.microsoft.com/office/drawing/2014/main" id="{EC151A04-4E35-4F1C-99AA-68E3920CDF5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 xmlns:a16="http://schemas.microsoft.com/office/drawing/2014/main" id="{6924EC27-EA8E-48AC-B3BA-B86C7B65024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AF88730B-3EDA-490F-8B6F-5357A5EF0EC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 xmlns:a16="http://schemas.microsoft.com/office/drawing/2014/main" id="{8AAC3D30-A9EC-437B-BAEC-5158F522706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 xmlns:a16="http://schemas.microsoft.com/office/drawing/2014/main" id="{1460114B-7023-4F6E-B074-79932670ADDE}"/>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3AC2F032-DFD7-46FF-8CCA-E33896C690D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EDDB5B76-DE90-4CC7-A371-1C02A86AF77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Picture Placeholder 2">
            <a:extLst>
              <a:ext uri="{FF2B5EF4-FFF2-40B4-BE49-F238E27FC236}">
                <a16:creationId xmlns="" xmlns:a16="http://schemas.microsoft.com/office/drawing/2014/main" id="{D01CFF7D-B6F4-4B1B-9C6A-AB93A7AA88C1}"/>
              </a:ext>
            </a:extLst>
          </p:cNvPr>
          <p:cNvSpPr>
            <a:spLocks noGrp="1"/>
          </p:cNvSpPr>
          <p:nvPr>
            <p:ph type="pic" idx="10" hasCustomPrompt="1"/>
          </p:nvPr>
        </p:nvSpPr>
        <p:spPr>
          <a:xfrm>
            <a:off x="649224" y="2134840"/>
            <a:ext cx="2725313" cy="1632900"/>
          </a:xfrm>
          <a:prstGeom prst="rect">
            <a:avLst/>
          </a:prstGeom>
          <a:solidFill>
            <a:schemeClr val="bg1">
              <a:lumMod val="95000"/>
            </a:schemeClr>
          </a:solidFill>
          <a:ln w="12700">
            <a:noFill/>
          </a:ln>
        </p:spPr>
        <p:txBody>
          <a:bodyPr lIns="68909" tIns="34455" rIns="68909" bIns="34455" anchor="ctr"/>
          <a:lstStyle>
            <a:lvl1pPr marL="0" indent="0" algn="ctr">
              <a:buNone/>
              <a:defRPr sz="1400">
                <a:solidFill>
                  <a:schemeClr val="tx1">
                    <a:lumMod val="75000"/>
                    <a:lumOff val="25000"/>
                  </a:schemeClr>
                </a:solidFill>
                <a:latin typeface="+mn-lt"/>
                <a:cs typeface="Arial" pitchFamily="34" charset="0"/>
              </a:defRPr>
            </a:lvl1pPr>
            <a:lvl2pPr marL="344563" indent="0">
              <a:buNone/>
              <a:defRPr sz="2100"/>
            </a:lvl2pPr>
            <a:lvl3pPr marL="689127" indent="0">
              <a:buNone/>
              <a:defRPr sz="1800"/>
            </a:lvl3pPr>
            <a:lvl4pPr marL="1033690" indent="0">
              <a:buNone/>
              <a:defRPr sz="1500"/>
            </a:lvl4pPr>
            <a:lvl5pPr marL="1378252" indent="0">
              <a:buNone/>
              <a:defRPr sz="1500"/>
            </a:lvl5pPr>
            <a:lvl6pPr marL="1722816" indent="0">
              <a:buNone/>
              <a:defRPr sz="1500"/>
            </a:lvl6pPr>
            <a:lvl7pPr marL="2067379" indent="0">
              <a:buNone/>
              <a:defRPr sz="1500"/>
            </a:lvl7pPr>
            <a:lvl8pPr marL="2411942" indent="0">
              <a:buNone/>
              <a:defRPr sz="1500"/>
            </a:lvl8pPr>
            <a:lvl9pPr marL="2756505" indent="0">
              <a:buNone/>
              <a:defRPr sz="1500"/>
            </a:lvl9pPr>
          </a:lstStyle>
          <a:p>
            <a:r>
              <a:rPr lang="en-US" altLang="ko-KR" dirty="0"/>
              <a:t>Your Picture Here </a:t>
            </a:r>
            <a:endParaRPr lang="ko-KR" altLang="en-US" dirty="0"/>
          </a:p>
        </p:txBody>
      </p:sp>
    </p:spTree>
    <p:extLst>
      <p:ext uri="{BB962C8B-B14F-4D97-AF65-F5344CB8AC3E}">
        <p14:creationId xmlns="" xmlns:p14="http://schemas.microsoft.com/office/powerpoint/2010/main" val="265744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 xmlns:a16="http://schemas.microsoft.com/office/drawing/2014/main" id="{2C54D7FD-BDA4-445B-8877-80F2FB48F04C}"/>
              </a:ext>
            </a:extLst>
          </p:cNvPr>
          <p:cNvSpPr/>
          <p:nvPr userDrawn="1"/>
        </p:nvSpPr>
        <p:spPr>
          <a:xfrm>
            <a:off x="204216" y="233602"/>
            <a:ext cx="5234022" cy="4707979"/>
          </a:xfrm>
          <a:custGeom>
            <a:avLst/>
            <a:gdLst>
              <a:gd name="connsiteX0" fmla="*/ 0 w 8066763"/>
              <a:gd name="connsiteY0" fmla="*/ 0 h 6304547"/>
              <a:gd name="connsiteX1" fmla="*/ 8066763 w 8066763"/>
              <a:gd name="connsiteY1" fmla="*/ 0 h 6304547"/>
              <a:gd name="connsiteX2" fmla="*/ 5597407 w 8066763"/>
              <a:gd name="connsiteY2" fmla="*/ 6304547 h 6304547"/>
              <a:gd name="connsiteX3" fmla="*/ 0 w 8066763"/>
              <a:gd name="connsiteY3" fmla="*/ 6304547 h 6304547"/>
            </a:gdLst>
            <a:ahLst/>
            <a:cxnLst>
              <a:cxn ang="0">
                <a:pos x="connsiteX0" y="connsiteY0"/>
              </a:cxn>
              <a:cxn ang="0">
                <a:pos x="connsiteX1" y="connsiteY1"/>
              </a:cxn>
              <a:cxn ang="0">
                <a:pos x="connsiteX2" y="connsiteY2"/>
              </a:cxn>
              <a:cxn ang="0">
                <a:pos x="connsiteX3" y="connsiteY3"/>
              </a:cxn>
            </a:cxnLst>
            <a:rect l="l" t="t" r="r" b="b"/>
            <a:pathLst>
              <a:path w="8066763" h="6304547">
                <a:moveTo>
                  <a:pt x="0" y="0"/>
                </a:moveTo>
                <a:lnTo>
                  <a:pt x="8066763" y="0"/>
                </a:lnTo>
                <a:lnTo>
                  <a:pt x="5597407" y="6304547"/>
                </a:lnTo>
                <a:lnTo>
                  <a:pt x="0" y="6304547"/>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909" tIns="34455" rIns="68909" bIns="34455"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 xmlns:p14="http://schemas.microsoft.com/office/powerpoint/2010/main" val="2070842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6891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2277" indent="-172277" algn="l" defTabSz="689109" rtl="0" eaLnBrk="1" latinLnBrk="0" hangingPunct="1">
        <a:lnSpc>
          <a:spcPct val="90000"/>
        </a:lnSpc>
        <a:spcBef>
          <a:spcPts val="754"/>
        </a:spcBef>
        <a:buFont typeface="Arial" panose="020B0604020202020204" pitchFamily="34" charset="0"/>
        <a:buChar char="•"/>
        <a:defRPr sz="2100" kern="1200">
          <a:solidFill>
            <a:schemeClr val="tx1"/>
          </a:solidFill>
          <a:latin typeface="+mn-lt"/>
          <a:ea typeface="+mn-ea"/>
          <a:cs typeface="+mn-cs"/>
        </a:defRPr>
      </a:lvl1pPr>
      <a:lvl2pPr marL="516832" indent="-172277" algn="l" defTabSz="689109" rtl="0" eaLnBrk="1" latinLnBrk="0" hangingPunct="1">
        <a:lnSpc>
          <a:spcPct val="90000"/>
        </a:lnSpc>
        <a:spcBef>
          <a:spcPts val="377"/>
        </a:spcBef>
        <a:buFont typeface="Arial" panose="020B0604020202020204" pitchFamily="34" charset="0"/>
        <a:buChar char="•"/>
        <a:defRPr sz="1800" kern="1200">
          <a:solidFill>
            <a:schemeClr val="tx1"/>
          </a:solidFill>
          <a:latin typeface="+mn-lt"/>
          <a:ea typeface="+mn-ea"/>
          <a:cs typeface="+mn-cs"/>
        </a:defRPr>
      </a:lvl2pPr>
      <a:lvl3pPr marL="861386" indent="-172277" algn="l" defTabSz="689109" rtl="0" eaLnBrk="1" latinLnBrk="0" hangingPunct="1">
        <a:lnSpc>
          <a:spcPct val="90000"/>
        </a:lnSpc>
        <a:spcBef>
          <a:spcPts val="377"/>
        </a:spcBef>
        <a:buFont typeface="Arial" panose="020B0604020202020204" pitchFamily="34" charset="0"/>
        <a:buChar char="•"/>
        <a:defRPr sz="1500" kern="1200">
          <a:solidFill>
            <a:schemeClr val="tx1"/>
          </a:solidFill>
          <a:latin typeface="+mn-lt"/>
          <a:ea typeface="+mn-ea"/>
          <a:cs typeface="+mn-cs"/>
        </a:defRPr>
      </a:lvl3pPr>
      <a:lvl4pPr marL="1205941"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4pPr>
      <a:lvl5pPr marL="1550496"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5pPr>
      <a:lvl6pPr marL="1895050"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6pPr>
      <a:lvl7pPr marL="2239605"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7pPr>
      <a:lvl8pPr marL="2584158"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8pPr>
      <a:lvl9pPr marL="2928714"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9109" rtl="0" eaLnBrk="1" latinLnBrk="0" hangingPunct="1">
        <a:defRPr sz="1400" kern="1200">
          <a:solidFill>
            <a:schemeClr val="tx1"/>
          </a:solidFill>
          <a:latin typeface="+mn-lt"/>
          <a:ea typeface="+mn-ea"/>
          <a:cs typeface="+mn-cs"/>
        </a:defRPr>
      </a:lvl1pPr>
      <a:lvl2pPr marL="344555" algn="l" defTabSz="689109" rtl="0" eaLnBrk="1" latinLnBrk="0" hangingPunct="1">
        <a:defRPr sz="1400" kern="1200">
          <a:solidFill>
            <a:schemeClr val="tx1"/>
          </a:solidFill>
          <a:latin typeface="+mn-lt"/>
          <a:ea typeface="+mn-ea"/>
          <a:cs typeface="+mn-cs"/>
        </a:defRPr>
      </a:lvl2pPr>
      <a:lvl3pPr marL="689109" algn="l" defTabSz="689109" rtl="0" eaLnBrk="1" latinLnBrk="0" hangingPunct="1">
        <a:defRPr sz="1400" kern="1200">
          <a:solidFill>
            <a:schemeClr val="tx1"/>
          </a:solidFill>
          <a:latin typeface="+mn-lt"/>
          <a:ea typeface="+mn-ea"/>
          <a:cs typeface="+mn-cs"/>
        </a:defRPr>
      </a:lvl3pPr>
      <a:lvl4pPr marL="1033664" algn="l" defTabSz="689109" rtl="0" eaLnBrk="1" latinLnBrk="0" hangingPunct="1">
        <a:defRPr sz="1400" kern="1200">
          <a:solidFill>
            <a:schemeClr val="tx1"/>
          </a:solidFill>
          <a:latin typeface="+mn-lt"/>
          <a:ea typeface="+mn-ea"/>
          <a:cs typeface="+mn-cs"/>
        </a:defRPr>
      </a:lvl4pPr>
      <a:lvl5pPr marL="1378218" algn="l" defTabSz="689109" rtl="0" eaLnBrk="1" latinLnBrk="0" hangingPunct="1">
        <a:defRPr sz="1400" kern="1200">
          <a:solidFill>
            <a:schemeClr val="tx1"/>
          </a:solidFill>
          <a:latin typeface="+mn-lt"/>
          <a:ea typeface="+mn-ea"/>
          <a:cs typeface="+mn-cs"/>
        </a:defRPr>
      </a:lvl5pPr>
      <a:lvl6pPr marL="1722773" algn="l" defTabSz="689109" rtl="0" eaLnBrk="1" latinLnBrk="0" hangingPunct="1">
        <a:defRPr sz="1400" kern="1200">
          <a:solidFill>
            <a:schemeClr val="tx1"/>
          </a:solidFill>
          <a:latin typeface="+mn-lt"/>
          <a:ea typeface="+mn-ea"/>
          <a:cs typeface="+mn-cs"/>
        </a:defRPr>
      </a:lvl6pPr>
      <a:lvl7pPr marL="2067327" algn="l" defTabSz="689109" rtl="0" eaLnBrk="1" latinLnBrk="0" hangingPunct="1">
        <a:defRPr sz="1400" kern="1200">
          <a:solidFill>
            <a:schemeClr val="tx1"/>
          </a:solidFill>
          <a:latin typeface="+mn-lt"/>
          <a:ea typeface="+mn-ea"/>
          <a:cs typeface="+mn-cs"/>
        </a:defRPr>
      </a:lvl7pPr>
      <a:lvl8pPr marL="2411882" algn="l" defTabSz="689109" rtl="0" eaLnBrk="1" latinLnBrk="0" hangingPunct="1">
        <a:defRPr sz="1400" kern="1200">
          <a:solidFill>
            <a:schemeClr val="tx1"/>
          </a:solidFill>
          <a:latin typeface="+mn-lt"/>
          <a:ea typeface="+mn-ea"/>
          <a:cs typeface="+mn-cs"/>
        </a:defRPr>
      </a:lvl8pPr>
      <a:lvl9pPr marL="2756437" algn="l" defTabSz="68910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42" r:id="rId3"/>
    <p:sldLayoutId id="2147483740" r:id="rId4"/>
    <p:sldLayoutId id="2147483737" r:id="rId5"/>
    <p:sldLayoutId id="2147483736" r:id="rId6"/>
    <p:sldLayoutId id="2147483739" r:id="rId7"/>
    <p:sldLayoutId id="2147483745" r:id="rId8"/>
    <p:sldLayoutId id="2147483746" r:id="rId9"/>
    <p:sldLayoutId id="2147483743" r:id="rId10"/>
    <p:sldLayoutId id="2147483748" r:id="rId11"/>
    <p:sldLayoutId id="2147483750" r:id="rId12"/>
    <p:sldLayoutId id="2147483749" r:id="rId13"/>
  </p:sldLayoutIdLst>
  <p:txStyles>
    <p:titleStyle>
      <a:lvl1pPr algn="l" defTabSz="6891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2277" indent="-172277" algn="l" defTabSz="689109" rtl="0" eaLnBrk="1" latinLnBrk="0" hangingPunct="1">
        <a:lnSpc>
          <a:spcPct val="90000"/>
        </a:lnSpc>
        <a:spcBef>
          <a:spcPts val="754"/>
        </a:spcBef>
        <a:buFont typeface="Arial" panose="020B0604020202020204" pitchFamily="34" charset="0"/>
        <a:buChar char="•"/>
        <a:defRPr sz="2100" kern="1200">
          <a:solidFill>
            <a:schemeClr val="tx1"/>
          </a:solidFill>
          <a:latin typeface="+mn-lt"/>
          <a:ea typeface="+mn-ea"/>
          <a:cs typeface="+mn-cs"/>
        </a:defRPr>
      </a:lvl1pPr>
      <a:lvl2pPr marL="516832" indent="-172277" algn="l" defTabSz="689109" rtl="0" eaLnBrk="1" latinLnBrk="0" hangingPunct="1">
        <a:lnSpc>
          <a:spcPct val="90000"/>
        </a:lnSpc>
        <a:spcBef>
          <a:spcPts val="377"/>
        </a:spcBef>
        <a:buFont typeface="Arial" panose="020B0604020202020204" pitchFamily="34" charset="0"/>
        <a:buChar char="•"/>
        <a:defRPr sz="1800" kern="1200">
          <a:solidFill>
            <a:schemeClr val="tx1"/>
          </a:solidFill>
          <a:latin typeface="+mn-lt"/>
          <a:ea typeface="+mn-ea"/>
          <a:cs typeface="+mn-cs"/>
        </a:defRPr>
      </a:lvl2pPr>
      <a:lvl3pPr marL="861386" indent="-172277" algn="l" defTabSz="689109" rtl="0" eaLnBrk="1" latinLnBrk="0" hangingPunct="1">
        <a:lnSpc>
          <a:spcPct val="90000"/>
        </a:lnSpc>
        <a:spcBef>
          <a:spcPts val="377"/>
        </a:spcBef>
        <a:buFont typeface="Arial" panose="020B0604020202020204" pitchFamily="34" charset="0"/>
        <a:buChar char="•"/>
        <a:defRPr sz="1500" kern="1200">
          <a:solidFill>
            <a:schemeClr val="tx1"/>
          </a:solidFill>
          <a:latin typeface="+mn-lt"/>
          <a:ea typeface="+mn-ea"/>
          <a:cs typeface="+mn-cs"/>
        </a:defRPr>
      </a:lvl3pPr>
      <a:lvl4pPr marL="1205941"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4pPr>
      <a:lvl5pPr marL="1550496"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5pPr>
      <a:lvl6pPr marL="1895050"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6pPr>
      <a:lvl7pPr marL="2239605"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7pPr>
      <a:lvl8pPr marL="2584158"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8pPr>
      <a:lvl9pPr marL="2928714"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9109" rtl="0" eaLnBrk="1" latinLnBrk="0" hangingPunct="1">
        <a:defRPr sz="1400" kern="1200">
          <a:solidFill>
            <a:schemeClr val="tx1"/>
          </a:solidFill>
          <a:latin typeface="+mn-lt"/>
          <a:ea typeface="+mn-ea"/>
          <a:cs typeface="+mn-cs"/>
        </a:defRPr>
      </a:lvl1pPr>
      <a:lvl2pPr marL="344555" algn="l" defTabSz="689109" rtl="0" eaLnBrk="1" latinLnBrk="0" hangingPunct="1">
        <a:defRPr sz="1400" kern="1200">
          <a:solidFill>
            <a:schemeClr val="tx1"/>
          </a:solidFill>
          <a:latin typeface="+mn-lt"/>
          <a:ea typeface="+mn-ea"/>
          <a:cs typeface="+mn-cs"/>
        </a:defRPr>
      </a:lvl2pPr>
      <a:lvl3pPr marL="689109" algn="l" defTabSz="689109" rtl="0" eaLnBrk="1" latinLnBrk="0" hangingPunct="1">
        <a:defRPr sz="1400" kern="1200">
          <a:solidFill>
            <a:schemeClr val="tx1"/>
          </a:solidFill>
          <a:latin typeface="+mn-lt"/>
          <a:ea typeface="+mn-ea"/>
          <a:cs typeface="+mn-cs"/>
        </a:defRPr>
      </a:lvl3pPr>
      <a:lvl4pPr marL="1033664" algn="l" defTabSz="689109" rtl="0" eaLnBrk="1" latinLnBrk="0" hangingPunct="1">
        <a:defRPr sz="1400" kern="1200">
          <a:solidFill>
            <a:schemeClr val="tx1"/>
          </a:solidFill>
          <a:latin typeface="+mn-lt"/>
          <a:ea typeface="+mn-ea"/>
          <a:cs typeface="+mn-cs"/>
        </a:defRPr>
      </a:lvl4pPr>
      <a:lvl5pPr marL="1378218" algn="l" defTabSz="689109" rtl="0" eaLnBrk="1" latinLnBrk="0" hangingPunct="1">
        <a:defRPr sz="1400" kern="1200">
          <a:solidFill>
            <a:schemeClr val="tx1"/>
          </a:solidFill>
          <a:latin typeface="+mn-lt"/>
          <a:ea typeface="+mn-ea"/>
          <a:cs typeface="+mn-cs"/>
        </a:defRPr>
      </a:lvl5pPr>
      <a:lvl6pPr marL="1722773" algn="l" defTabSz="689109" rtl="0" eaLnBrk="1" latinLnBrk="0" hangingPunct="1">
        <a:defRPr sz="1400" kern="1200">
          <a:solidFill>
            <a:schemeClr val="tx1"/>
          </a:solidFill>
          <a:latin typeface="+mn-lt"/>
          <a:ea typeface="+mn-ea"/>
          <a:cs typeface="+mn-cs"/>
        </a:defRPr>
      </a:lvl6pPr>
      <a:lvl7pPr marL="2067327" algn="l" defTabSz="689109" rtl="0" eaLnBrk="1" latinLnBrk="0" hangingPunct="1">
        <a:defRPr sz="1400" kern="1200">
          <a:solidFill>
            <a:schemeClr val="tx1"/>
          </a:solidFill>
          <a:latin typeface="+mn-lt"/>
          <a:ea typeface="+mn-ea"/>
          <a:cs typeface="+mn-cs"/>
        </a:defRPr>
      </a:lvl7pPr>
      <a:lvl8pPr marL="2411882" algn="l" defTabSz="689109" rtl="0" eaLnBrk="1" latinLnBrk="0" hangingPunct="1">
        <a:defRPr sz="1400" kern="1200">
          <a:solidFill>
            <a:schemeClr val="tx1"/>
          </a:solidFill>
          <a:latin typeface="+mn-lt"/>
          <a:ea typeface="+mn-ea"/>
          <a:cs typeface="+mn-cs"/>
        </a:defRPr>
      </a:lvl8pPr>
      <a:lvl9pPr marL="2756437" algn="l" defTabSz="68910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6891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2277" indent="-172277" algn="l" defTabSz="689109" rtl="0" eaLnBrk="1" latinLnBrk="0" hangingPunct="1">
        <a:lnSpc>
          <a:spcPct val="90000"/>
        </a:lnSpc>
        <a:spcBef>
          <a:spcPts val="754"/>
        </a:spcBef>
        <a:buFont typeface="Arial" panose="020B0604020202020204" pitchFamily="34" charset="0"/>
        <a:buChar char="•"/>
        <a:defRPr sz="2100" kern="1200">
          <a:solidFill>
            <a:schemeClr val="tx1"/>
          </a:solidFill>
          <a:latin typeface="+mn-lt"/>
          <a:ea typeface="+mn-ea"/>
          <a:cs typeface="+mn-cs"/>
        </a:defRPr>
      </a:lvl1pPr>
      <a:lvl2pPr marL="516832" indent="-172277" algn="l" defTabSz="689109" rtl="0" eaLnBrk="1" latinLnBrk="0" hangingPunct="1">
        <a:lnSpc>
          <a:spcPct val="90000"/>
        </a:lnSpc>
        <a:spcBef>
          <a:spcPts val="377"/>
        </a:spcBef>
        <a:buFont typeface="Arial" panose="020B0604020202020204" pitchFamily="34" charset="0"/>
        <a:buChar char="•"/>
        <a:defRPr sz="1800" kern="1200">
          <a:solidFill>
            <a:schemeClr val="tx1"/>
          </a:solidFill>
          <a:latin typeface="+mn-lt"/>
          <a:ea typeface="+mn-ea"/>
          <a:cs typeface="+mn-cs"/>
        </a:defRPr>
      </a:lvl2pPr>
      <a:lvl3pPr marL="861386" indent="-172277" algn="l" defTabSz="689109" rtl="0" eaLnBrk="1" latinLnBrk="0" hangingPunct="1">
        <a:lnSpc>
          <a:spcPct val="90000"/>
        </a:lnSpc>
        <a:spcBef>
          <a:spcPts val="377"/>
        </a:spcBef>
        <a:buFont typeface="Arial" panose="020B0604020202020204" pitchFamily="34" charset="0"/>
        <a:buChar char="•"/>
        <a:defRPr sz="1500" kern="1200">
          <a:solidFill>
            <a:schemeClr val="tx1"/>
          </a:solidFill>
          <a:latin typeface="+mn-lt"/>
          <a:ea typeface="+mn-ea"/>
          <a:cs typeface="+mn-cs"/>
        </a:defRPr>
      </a:lvl3pPr>
      <a:lvl4pPr marL="1205941"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4pPr>
      <a:lvl5pPr marL="1550496"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5pPr>
      <a:lvl6pPr marL="1895050"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6pPr>
      <a:lvl7pPr marL="2239605"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7pPr>
      <a:lvl8pPr marL="2584158"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8pPr>
      <a:lvl9pPr marL="2928714" indent="-172277" algn="l" defTabSz="689109" rtl="0" eaLnBrk="1" latinLnBrk="0" hangingPunct="1">
        <a:lnSpc>
          <a:spcPct val="90000"/>
        </a:lnSpc>
        <a:spcBef>
          <a:spcPts val="377"/>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9109" rtl="0" eaLnBrk="1" latinLnBrk="0" hangingPunct="1">
        <a:defRPr sz="1400" kern="1200">
          <a:solidFill>
            <a:schemeClr val="tx1"/>
          </a:solidFill>
          <a:latin typeface="+mn-lt"/>
          <a:ea typeface="+mn-ea"/>
          <a:cs typeface="+mn-cs"/>
        </a:defRPr>
      </a:lvl1pPr>
      <a:lvl2pPr marL="344555" algn="l" defTabSz="689109" rtl="0" eaLnBrk="1" latinLnBrk="0" hangingPunct="1">
        <a:defRPr sz="1400" kern="1200">
          <a:solidFill>
            <a:schemeClr val="tx1"/>
          </a:solidFill>
          <a:latin typeface="+mn-lt"/>
          <a:ea typeface="+mn-ea"/>
          <a:cs typeface="+mn-cs"/>
        </a:defRPr>
      </a:lvl2pPr>
      <a:lvl3pPr marL="689109" algn="l" defTabSz="689109" rtl="0" eaLnBrk="1" latinLnBrk="0" hangingPunct="1">
        <a:defRPr sz="1400" kern="1200">
          <a:solidFill>
            <a:schemeClr val="tx1"/>
          </a:solidFill>
          <a:latin typeface="+mn-lt"/>
          <a:ea typeface="+mn-ea"/>
          <a:cs typeface="+mn-cs"/>
        </a:defRPr>
      </a:lvl3pPr>
      <a:lvl4pPr marL="1033664" algn="l" defTabSz="689109" rtl="0" eaLnBrk="1" latinLnBrk="0" hangingPunct="1">
        <a:defRPr sz="1400" kern="1200">
          <a:solidFill>
            <a:schemeClr val="tx1"/>
          </a:solidFill>
          <a:latin typeface="+mn-lt"/>
          <a:ea typeface="+mn-ea"/>
          <a:cs typeface="+mn-cs"/>
        </a:defRPr>
      </a:lvl4pPr>
      <a:lvl5pPr marL="1378218" algn="l" defTabSz="689109" rtl="0" eaLnBrk="1" latinLnBrk="0" hangingPunct="1">
        <a:defRPr sz="1400" kern="1200">
          <a:solidFill>
            <a:schemeClr val="tx1"/>
          </a:solidFill>
          <a:latin typeface="+mn-lt"/>
          <a:ea typeface="+mn-ea"/>
          <a:cs typeface="+mn-cs"/>
        </a:defRPr>
      </a:lvl5pPr>
      <a:lvl6pPr marL="1722773" algn="l" defTabSz="689109" rtl="0" eaLnBrk="1" latinLnBrk="0" hangingPunct="1">
        <a:defRPr sz="1400" kern="1200">
          <a:solidFill>
            <a:schemeClr val="tx1"/>
          </a:solidFill>
          <a:latin typeface="+mn-lt"/>
          <a:ea typeface="+mn-ea"/>
          <a:cs typeface="+mn-cs"/>
        </a:defRPr>
      </a:lvl6pPr>
      <a:lvl7pPr marL="2067327" algn="l" defTabSz="689109" rtl="0" eaLnBrk="1" latinLnBrk="0" hangingPunct="1">
        <a:defRPr sz="1400" kern="1200">
          <a:solidFill>
            <a:schemeClr val="tx1"/>
          </a:solidFill>
          <a:latin typeface="+mn-lt"/>
          <a:ea typeface="+mn-ea"/>
          <a:cs typeface="+mn-cs"/>
        </a:defRPr>
      </a:lvl7pPr>
      <a:lvl8pPr marL="2411882" algn="l" defTabSz="689109" rtl="0" eaLnBrk="1" latinLnBrk="0" hangingPunct="1">
        <a:defRPr sz="1400" kern="1200">
          <a:solidFill>
            <a:schemeClr val="tx1"/>
          </a:solidFill>
          <a:latin typeface="+mn-lt"/>
          <a:ea typeface="+mn-ea"/>
          <a:cs typeface="+mn-cs"/>
        </a:defRPr>
      </a:lvl8pPr>
      <a:lvl9pPr marL="2756437" algn="l" defTabSz="68910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C221F751-3C5B-4561-AD14-8637C5B66736}"/>
              </a:ext>
            </a:extLst>
          </p:cNvPr>
          <p:cNvSpPr txBox="1"/>
          <p:nvPr/>
        </p:nvSpPr>
        <p:spPr>
          <a:xfrm>
            <a:off x="0" y="3586199"/>
            <a:ext cx="8504238" cy="700525"/>
          </a:xfrm>
          <a:prstGeom prst="rect">
            <a:avLst/>
          </a:prstGeom>
          <a:noFill/>
        </p:spPr>
        <p:txBody>
          <a:bodyPr wrap="square" lIns="68909" tIns="34455" rIns="68909" bIns="34455" rtlCol="0" anchor="ctr">
            <a:spAutoFit/>
          </a:bodyPr>
          <a:lstStyle/>
          <a:p>
            <a:pPr algn="ctr"/>
            <a:r>
              <a:rPr lang="en-US" altLang="ko-KR" sz="4100" dirty="0">
                <a:solidFill>
                  <a:schemeClr val="bg1"/>
                </a:solidFill>
                <a:cs typeface="Arial" pitchFamily="34" charset="0"/>
              </a:rPr>
              <a:t>Free PPT Templates</a:t>
            </a:r>
            <a:endParaRPr lang="ko-KR" altLang="en-US" sz="4100" dirty="0">
              <a:solidFill>
                <a:schemeClr val="bg1"/>
              </a:solidFill>
              <a:cs typeface="Arial" pitchFamily="34" charset="0"/>
            </a:endParaRPr>
          </a:p>
        </p:txBody>
      </p:sp>
      <p:sp>
        <p:nvSpPr>
          <p:cNvPr id="14" name="TextBox 13">
            <a:extLst>
              <a:ext uri="{FF2B5EF4-FFF2-40B4-BE49-F238E27FC236}">
                <a16:creationId xmlns="" xmlns:a16="http://schemas.microsoft.com/office/drawing/2014/main" id="{DF166F6B-B975-4F3C-BCF2-9971086140FB}"/>
              </a:ext>
            </a:extLst>
          </p:cNvPr>
          <p:cNvSpPr txBox="1"/>
          <p:nvPr/>
        </p:nvSpPr>
        <p:spPr>
          <a:xfrm>
            <a:off x="0" y="4183659"/>
            <a:ext cx="8504135" cy="283512"/>
          </a:xfrm>
          <a:prstGeom prst="rect">
            <a:avLst/>
          </a:prstGeom>
          <a:noFill/>
        </p:spPr>
        <p:txBody>
          <a:bodyPr wrap="square" lIns="68909" tIns="34455" rIns="68909" bIns="34455" rtlCol="0" anchor="ctr">
            <a:spAutoFit/>
          </a:bodyPr>
          <a:lstStyle/>
          <a:p>
            <a:pPr algn="ctr"/>
            <a:r>
              <a:rPr lang="en-US" altLang="ko-KR" dirty="0">
                <a:solidFill>
                  <a:schemeClr val="bg1"/>
                </a:solidFill>
                <a:cs typeface="Arial" pitchFamily="34" charset="0"/>
              </a:rPr>
              <a:t>Insert the Sub Title of Your Presentation</a:t>
            </a:r>
            <a:endParaRPr lang="ko-KR" altLang="en-US" dirty="0">
              <a:solidFill>
                <a:schemeClr val="bg1"/>
              </a:solidFill>
              <a:cs typeface="Arial" pitchFamily="34" charset="0"/>
            </a:endParaRPr>
          </a:p>
        </p:txBody>
      </p:sp>
      <p:pic>
        <p:nvPicPr>
          <p:cNvPr id="9" name="Picture 8" descr="6561.jpg"/>
          <p:cNvPicPr>
            <a:picLocks noChangeAspect="1"/>
          </p:cNvPicPr>
          <p:nvPr/>
        </p:nvPicPr>
        <p:blipFill>
          <a:blip r:embed="rId2" cstate="email"/>
          <a:stretch>
            <a:fillRect/>
          </a:stretch>
        </p:blipFill>
        <p:spPr>
          <a:xfrm>
            <a:off x="0" y="0"/>
            <a:ext cx="8504238" cy="4933950"/>
          </a:xfrm>
          <a:prstGeom prst="rect">
            <a:avLst/>
          </a:prstGeom>
        </p:spPr>
      </p:pic>
      <p:sp>
        <p:nvSpPr>
          <p:cNvPr id="15" name="TextBox 14"/>
          <p:cNvSpPr txBox="1"/>
          <p:nvPr/>
        </p:nvSpPr>
        <p:spPr>
          <a:xfrm>
            <a:off x="476250" y="1285875"/>
            <a:ext cx="3914775" cy="2308324"/>
          </a:xfrm>
          <a:prstGeom prst="rect">
            <a:avLst/>
          </a:prstGeom>
          <a:noFill/>
        </p:spPr>
        <p:txBody>
          <a:bodyPr wrap="square" rtlCol="0">
            <a:spAutoFit/>
          </a:bodyPr>
          <a:lstStyle/>
          <a:p>
            <a:r>
              <a:rPr lang="en-US" sz="4800" dirty="0" smtClean="0">
                <a:solidFill>
                  <a:srgbClr val="FF0000"/>
                </a:solidFill>
              </a:rPr>
              <a:t>HOSPITAL</a:t>
            </a:r>
            <a:r>
              <a:rPr lang="en-US" sz="4800" dirty="0" smtClean="0"/>
              <a:t> </a:t>
            </a:r>
            <a:r>
              <a:rPr lang="en-US" sz="3200" dirty="0" smtClean="0"/>
              <a:t>INFORMATION MANAGEMENT SYSTEM</a:t>
            </a:r>
            <a:endParaRPr lang="en-US" sz="3200" dirty="0"/>
          </a:p>
        </p:txBody>
      </p:sp>
      <p:pic>
        <p:nvPicPr>
          <p:cNvPr id="16" name="Picture 15" descr="The Gemini Logo - Blank.png"/>
          <p:cNvPicPr>
            <a:picLocks noChangeAspect="1"/>
          </p:cNvPicPr>
          <p:nvPr/>
        </p:nvPicPr>
        <p:blipFill>
          <a:blip r:embed="rId3" cstate="email"/>
          <a:stretch>
            <a:fillRect/>
          </a:stretch>
        </p:blipFill>
        <p:spPr>
          <a:xfrm>
            <a:off x="570928" y="495300"/>
            <a:ext cx="2061575" cy="771526"/>
          </a:xfrm>
          <a:prstGeom prst="rect">
            <a:avLst/>
          </a:prstGeom>
        </p:spPr>
      </p:pic>
      <p:pic>
        <p:nvPicPr>
          <p:cNvPr id="10" name="Picture 9" descr="bottom-shadow.png"/>
          <p:cNvPicPr>
            <a:picLocks noChangeAspect="1"/>
          </p:cNvPicPr>
          <p:nvPr/>
        </p:nvPicPr>
        <p:blipFill>
          <a:blip r:embed="rId4"/>
          <a:srcRect b="73614"/>
          <a:stretch>
            <a:fillRect/>
          </a:stretch>
        </p:blipFill>
        <p:spPr>
          <a:xfrm>
            <a:off x="0" y="4924836"/>
            <a:ext cx="8504238" cy="196439"/>
          </a:xfrm>
          <a:prstGeom prst="rect">
            <a:avLst/>
          </a:prstGeom>
        </p:spPr>
      </p:pic>
    </p:spTree>
    <p:extLst>
      <p:ext uri="{BB962C8B-B14F-4D97-AF65-F5344CB8AC3E}">
        <p14:creationId xmlns=""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3E904E4-AE8C-4AD6-AD70-BCA8D692FFC1}"/>
              </a:ext>
            </a:extLst>
          </p:cNvPr>
          <p:cNvSpPr>
            <a:spLocks noGrp="1"/>
          </p:cNvSpPr>
          <p:nvPr>
            <p:ph type="body" sz="quarter" idx="15"/>
          </p:nvPr>
        </p:nvSpPr>
        <p:spPr>
          <a:xfrm>
            <a:off x="273296" y="424982"/>
            <a:ext cx="8072606" cy="540838"/>
          </a:xfrm>
        </p:spPr>
        <p:txBody>
          <a:bodyPr/>
          <a:lstStyle/>
          <a:p>
            <a:r>
              <a:rPr lang="en-US" sz="4400" b="1" dirty="0" smtClean="0">
                <a:effectLst>
                  <a:outerShdw blurRad="38100" dist="38100" dir="2700000" algn="tl">
                    <a:srgbClr val="000000">
                      <a:alpha val="43137"/>
                    </a:srgbClr>
                  </a:outerShdw>
                </a:effectLst>
              </a:rPr>
              <a:t>WHAT MAKES IT UNIQUE?</a:t>
            </a:r>
          </a:p>
        </p:txBody>
      </p:sp>
      <p:sp>
        <p:nvSpPr>
          <p:cNvPr id="29" name="TextBox 28"/>
          <p:cNvSpPr txBox="1"/>
          <p:nvPr/>
        </p:nvSpPr>
        <p:spPr>
          <a:xfrm>
            <a:off x="285750" y="3317501"/>
            <a:ext cx="3676650" cy="1615827"/>
          </a:xfrm>
          <a:prstGeom prst="rect">
            <a:avLst/>
          </a:prstGeom>
          <a:noFill/>
        </p:spPr>
        <p:txBody>
          <a:bodyPr wrap="square" rtlCol="0">
            <a:spAutoFit/>
          </a:bodyPr>
          <a:lstStyle/>
          <a:p>
            <a:pPr>
              <a:lnSpc>
                <a:spcPct val="150000"/>
              </a:lnSpc>
              <a:buBlip>
                <a:blip r:embed="rId2"/>
              </a:buBlip>
            </a:pPr>
            <a:r>
              <a:rPr lang="en-US" sz="1100" dirty="0" smtClean="0"/>
              <a:t> HL7 and DICOM compliant</a:t>
            </a:r>
          </a:p>
          <a:p>
            <a:pPr>
              <a:lnSpc>
                <a:spcPct val="150000"/>
              </a:lnSpc>
              <a:buBlip>
                <a:blip r:embed="rId2"/>
              </a:buBlip>
            </a:pPr>
            <a:r>
              <a:rPr lang="en-US" sz="1100" dirty="0" smtClean="0"/>
              <a:t> Configurable, Customizable and Modular</a:t>
            </a:r>
          </a:p>
          <a:p>
            <a:pPr>
              <a:lnSpc>
                <a:spcPct val="150000"/>
              </a:lnSpc>
              <a:buBlip>
                <a:blip r:embed="rId2"/>
              </a:buBlip>
            </a:pPr>
            <a:r>
              <a:rPr lang="en-US" sz="1100" dirty="0" smtClean="0"/>
              <a:t> Seamlessly integrates with all HL7/ R232 compliant medical equipment and third party applications.</a:t>
            </a:r>
          </a:p>
          <a:p>
            <a:pPr>
              <a:lnSpc>
                <a:spcPct val="150000"/>
              </a:lnSpc>
              <a:buBlip>
                <a:blip r:embed="rId2"/>
              </a:buBlip>
            </a:pPr>
            <a:endParaRPr lang="en-US" sz="1100" dirty="0" smtClean="0"/>
          </a:p>
        </p:txBody>
      </p:sp>
      <p:sp>
        <p:nvSpPr>
          <p:cNvPr id="33" name="TextBox 32"/>
          <p:cNvSpPr txBox="1"/>
          <p:nvPr/>
        </p:nvSpPr>
        <p:spPr>
          <a:xfrm>
            <a:off x="4010025" y="3327026"/>
            <a:ext cx="4494213" cy="1361911"/>
          </a:xfrm>
          <a:prstGeom prst="rect">
            <a:avLst/>
          </a:prstGeom>
          <a:noFill/>
        </p:spPr>
        <p:txBody>
          <a:bodyPr wrap="square" rtlCol="0">
            <a:spAutoFit/>
          </a:bodyPr>
          <a:lstStyle/>
          <a:p>
            <a:pPr>
              <a:lnSpc>
                <a:spcPct val="150000"/>
              </a:lnSpc>
              <a:buBlip>
                <a:blip r:embed="rId2"/>
              </a:buBlip>
            </a:pPr>
            <a:r>
              <a:rPr lang="en-US" sz="1100" dirty="0" smtClean="0"/>
              <a:t> NABH and NABL Compliant</a:t>
            </a:r>
          </a:p>
          <a:p>
            <a:pPr>
              <a:lnSpc>
                <a:spcPct val="150000"/>
              </a:lnSpc>
              <a:buBlip>
                <a:blip r:embed="rId2"/>
              </a:buBlip>
            </a:pPr>
            <a:r>
              <a:rPr lang="en-US" sz="1100" dirty="0" smtClean="0"/>
              <a:t> Comprehensive &amp; dynamic MIS reporting with statistical analysis accessible remotely for better decision making.</a:t>
            </a:r>
          </a:p>
          <a:p>
            <a:pPr>
              <a:lnSpc>
                <a:spcPct val="150000"/>
              </a:lnSpc>
              <a:buBlip>
                <a:blip r:embed="rId2"/>
              </a:buBlip>
            </a:pPr>
            <a:r>
              <a:rPr lang="en-US" sz="1100" dirty="0" smtClean="0"/>
              <a:t> Minimizes cost of hardware deployment by being fully functional on thin clients</a:t>
            </a:r>
            <a:endParaRPr lang="en-US" sz="1100" dirty="0"/>
          </a:p>
        </p:txBody>
      </p:sp>
      <p:pic>
        <p:nvPicPr>
          <p:cNvPr id="17" name="Picture Placeholder 16" descr="410309-PD379H-189.jpg"/>
          <p:cNvPicPr>
            <a:picLocks noGrp="1" noChangeAspect="1"/>
          </p:cNvPicPr>
          <p:nvPr>
            <p:ph type="pic" sz="quarter" idx="10"/>
          </p:nvPr>
        </p:nvPicPr>
        <p:blipFill>
          <a:blip r:embed="rId3" cstate="email"/>
          <a:srcRect/>
          <a:stretch>
            <a:fillRect/>
          </a:stretch>
        </p:blipFill>
        <p:spPr/>
      </p:pic>
      <p:pic>
        <p:nvPicPr>
          <p:cNvPr id="18" name="Picture Placeholder 17" descr="shutterstock_752236726.jpg"/>
          <p:cNvPicPr>
            <a:picLocks noGrp="1" noChangeAspect="1"/>
          </p:cNvPicPr>
          <p:nvPr>
            <p:ph type="pic" sz="quarter" idx="16"/>
          </p:nvPr>
        </p:nvPicPr>
        <p:blipFill>
          <a:blip r:embed="rId4" cstate="email"/>
          <a:srcRect/>
          <a:stretch>
            <a:fillRect/>
          </a:stretch>
        </p:blipFill>
        <p:spPr/>
      </p:pic>
    </p:spTree>
    <p:extLst>
      <p:ext uri="{BB962C8B-B14F-4D97-AF65-F5344CB8AC3E}">
        <p14:creationId xmlns="" xmlns:p14="http://schemas.microsoft.com/office/powerpoint/2010/main" val="117624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p:cNvSpPr>
            <a:spLocks noGrp="1"/>
          </p:cNvSpPr>
          <p:nvPr>
            <p:ph type="body" sz="quarter" idx="10"/>
          </p:nvPr>
        </p:nvSpPr>
        <p:spPr>
          <a:xfrm>
            <a:off x="120896" y="224957"/>
            <a:ext cx="8072606" cy="540838"/>
          </a:xfrm>
        </p:spPr>
        <p:txBody>
          <a:bodyPr/>
          <a:lstStyle/>
          <a:p>
            <a:r>
              <a:rPr lang="en-US" sz="5400" b="1" dirty="0" smtClean="0">
                <a:solidFill>
                  <a:schemeClr val="accent4">
                    <a:lumMod val="75000"/>
                  </a:schemeClr>
                </a:solidFill>
              </a:rPr>
              <a:t>M</a:t>
            </a:r>
            <a:r>
              <a:rPr lang="en-US" sz="5400" b="1" dirty="0" smtClean="0">
                <a:solidFill>
                  <a:schemeClr val="accent1">
                    <a:lumMod val="75000"/>
                  </a:schemeClr>
                </a:solidFill>
              </a:rPr>
              <a:t>ODULES</a:t>
            </a:r>
            <a:endParaRPr lang="en-US" sz="5400" b="1" dirty="0">
              <a:solidFill>
                <a:schemeClr val="accent1">
                  <a:lumMod val="75000"/>
                </a:schemeClr>
              </a:solidFill>
            </a:endParaRPr>
          </a:p>
        </p:txBody>
      </p:sp>
      <p:pic>
        <p:nvPicPr>
          <p:cNvPr id="45" name="Picture 44" descr="module 24.png"/>
          <p:cNvPicPr>
            <a:picLocks noChangeAspect="1"/>
          </p:cNvPicPr>
          <p:nvPr/>
        </p:nvPicPr>
        <p:blipFill>
          <a:blip r:embed="rId2"/>
          <a:stretch>
            <a:fillRect/>
          </a:stretch>
        </p:blipFill>
        <p:spPr>
          <a:xfrm>
            <a:off x="0" y="792754"/>
            <a:ext cx="8504238" cy="3859616"/>
          </a:xfrm>
          <a:prstGeom prst="rect">
            <a:avLst/>
          </a:prstGeom>
        </p:spPr>
      </p:pic>
      <p:pic>
        <p:nvPicPr>
          <p:cNvPr id="4" name="Picture 3" descr="shadow-2.png"/>
          <p:cNvPicPr>
            <a:picLocks noChangeAspect="1"/>
          </p:cNvPicPr>
          <p:nvPr/>
        </p:nvPicPr>
        <p:blipFill>
          <a:blip r:embed="rId3"/>
          <a:srcRect b="73834"/>
          <a:stretch>
            <a:fillRect/>
          </a:stretch>
        </p:blipFill>
        <p:spPr>
          <a:xfrm>
            <a:off x="38100" y="4591092"/>
            <a:ext cx="8305800" cy="361908"/>
          </a:xfrm>
          <a:prstGeom prst="rect">
            <a:avLst/>
          </a:prstGeom>
        </p:spPr>
      </p:pic>
    </p:spTree>
    <p:extLst>
      <p:ext uri="{BB962C8B-B14F-4D97-AF65-F5344CB8AC3E}">
        <p14:creationId xmlns="" xmlns:p14="http://schemas.microsoft.com/office/powerpoint/2010/main" val="325683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766D4ABD-0085-490A-A641-633837B7D1BE}"/>
              </a:ext>
            </a:extLst>
          </p:cNvPr>
          <p:cNvSpPr/>
          <p:nvPr/>
        </p:nvSpPr>
        <p:spPr>
          <a:xfrm>
            <a:off x="2531411" y="0"/>
            <a:ext cx="5702978" cy="51212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ko-KR" altLang="en-US"/>
          </a:p>
        </p:txBody>
      </p:sp>
      <p:sp>
        <p:nvSpPr>
          <p:cNvPr id="3" name="Rectangle 2">
            <a:extLst>
              <a:ext uri="{FF2B5EF4-FFF2-40B4-BE49-F238E27FC236}">
                <a16:creationId xmlns="" xmlns:a16="http://schemas.microsoft.com/office/drawing/2014/main" id="{F87E07B7-EBCD-47F5-8498-A769B04E8827}"/>
              </a:ext>
            </a:extLst>
          </p:cNvPr>
          <p:cNvSpPr/>
          <p:nvPr/>
        </p:nvSpPr>
        <p:spPr>
          <a:xfrm>
            <a:off x="2517213" y="2336015"/>
            <a:ext cx="5707652" cy="50501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en-US"/>
          </a:p>
        </p:txBody>
      </p:sp>
      <p:sp>
        <p:nvSpPr>
          <p:cNvPr id="4" name="Rectangle 3">
            <a:extLst>
              <a:ext uri="{FF2B5EF4-FFF2-40B4-BE49-F238E27FC236}">
                <a16:creationId xmlns="" xmlns:a16="http://schemas.microsoft.com/office/drawing/2014/main" id="{287A8E21-5482-44D0-ABEB-1AE21D7738AB}"/>
              </a:ext>
            </a:extLst>
          </p:cNvPr>
          <p:cNvSpPr/>
          <p:nvPr/>
        </p:nvSpPr>
        <p:spPr>
          <a:xfrm>
            <a:off x="2507688" y="2983534"/>
            <a:ext cx="5707652" cy="50501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en-US"/>
          </a:p>
        </p:txBody>
      </p:sp>
      <p:sp>
        <p:nvSpPr>
          <p:cNvPr id="5" name="Rectangle 4">
            <a:extLst>
              <a:ext uri="{FF2B5EF4-FFF2-40B4-BE49-F238E27FC236}">
                <a16:creationId xmlns="" xmlns:a16="http://schemas.microsoft.com/office/drawing/2014/main" id="{1FE56DC9-AFFD-491E-967F-4A3A7832ACC9}"/>
              </a:ext>
            </a:extLst>
          </p:cNvPr>
          <p:cNvSpPr/>
          <p:nvPr/>
        </p:nvSpPr>
        <p:spPr>
          <a:xfrm>
            <a:off x="2526738" y="3678679"/>
            <a:ext cx="5707652" cy="50501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en-US"/>
          </a:p>
        </p:txBody>
      </p:sp>
      <p:sp>
        <p:nvSpPr>
          <p:cNvPr id="11" name="TextBox 10">
            <a:extLst>
              <a:ext uri="{FF2B5EF4-FFF2-40B4-BE49-F238E27FC236}">
                <a16:creationId xmlns="" xmlns:a16="http://schemas.microsoft.com/office/drawing/2014/main" id="{CEB2A829-1502-4AA8-A3E4-8EDCBBB8BC0C}"/>
              </a:ext>
            </a:extLst>
          </p:cNvPr>
          <p:cNvSpPr txBox="1"/>
          <p:nvPr/>
        </p:nvSpPr>
        <p:spPr>
          <a:xfrm>
            <a:off x="2864004" y="2482820"/>
            <a:ext cx="4432146" cy="254249"/>
          </a:xfrm>
          <a:prstGeom prst="rect">
            <a:avLst/>
          </a:prstGeom>
          <a:noFill/>
        </p:spPr>
        <p:txBody>
          <a:bodyPr wrap="square" lIns="68909" tIns="34455" rIns="68909" bIns="34455" rtlCol="0" anchor="ctr">
            <a:spAutoFit/>
          </a:bodyPr>
          <a:lstStyle/>
          <a:p>
            <a:r>
              <a:rPr lang="en-US" sz="1200" dirty="0" smtClean="0"/>
              <a:t>DEVELOPMENT CELL : AHMEDABAD, AJMER, KOLKATA</a:t>
            </a:r>
            <a:endParaRPr lang="ko-KR" altLang="en-US" sz="1200" dirty="0">
              <a:solidFill>
                <a:schemeClr val="bg1"/>
              </a:solidFill>
              <a:cs typeface="Arial" pitchFamily="34" charset="0"/>
            </a:endParaRPr>
          </a:p>
        </p:txBody>
      </p:sp>
      <p:sp>
        <p:nvSpPr>
          <p:cNvPr id="14" name="TextBox 13">
            <a:extLst>
              <a:ext uri="{FF2B5EF4-FFF2-40B4-BE49-F238E27FC236}">
                <a16:creationId xmlns="" xmlns:a16="http://schemas.microsoft.com/office/drawing/2014/main" id="{96470740-66BD-4B0D-8B33-B05111E04E8F}"/>
              </a:ext>
            </a:extLst>
          </p:cNvPr>
          <p:cNvSpPr txBox="1"/>
          <p:nvPr/>
        </p:nvSpPr>
        <p:spPr>
          <a:xfrm>
            <a:off x="2864004" y="3056878"/>
            <a:ext cx="4813146" cy="438915"/>
          </a:xfrm>
          <a:prstGeom prst="rect">
            <a:avLst/>
          </a:prstGeom>
          <a:noFill/>
        </p:spPr>
        <p:txBody>
          <a:bodyPr wrap="square" lIns="68909" tIns="34455" rIns="68909" bIns="34455" rtlCol="0" anchor="ctr">
            <a:spAutoFit/>
          </a:bodyPr>
          <a:lstStyle/>
          <a:p>
            <a:r>
              <a:rPr lang="fr-FR" sz="1200" dirty="0" smtClean="0"/>
              <a:t>TECHNICAL SUPPORT : UDAIPUR, MUMBAI, BANGALORE, NOIDA, PUNE,KOLKATA, BHUBANESWAR</a:t>
            </a:r>
            <a:endParaRPr lang="ko-KR" altLang="en-US" sz="1200" dirty="0">
              <a:solidFill>
                <a:schemeClr val="bg1"/>
              </a:solidFill>
              <a:cs typeface="Arial" pitchFamily="34" charset="0"/>
            </a:endParaRPr>
          </a:p>
        </p:txBody>
      </p:sp>
      <p:sp>
        <p:nvSpPr>
          <p:cNvPr id="17" name="TextBox 16">
            <a:extLst>
              <a:ext uri="{FF2B5EF4-FFF2-40B4-BE49-F238E27FC236}">
                <a16:creationId xmlns="" xmlns:a16="http://schemas.microsoft.com/office/drawing/2014/main" id="{223CCCB9-737A-49F5-A459-2EA9F7EEC1BD}"/>
              </a:ext>
            </a:extLst>
          </p:cNvPr>
          <p:cNvSpPr txBox="1"/>
          <p:nvPr/>
        </p:nvSpPr>
        <p:spPr>
          <a:xfrm>
            <a:off x="2854478" y="3783335"/>
            <a:ext cx="5317971" cy="254249"/>
          </a:xfrm>
          <a:prstGeom prst="rect">
            <a:avLst/>
          </a:prstGeom>
          <a:noFill/>
        </p:spPr>
        <p:txBody>
          <a:bodyPr wrap="square" lIns="68909" tIns="34455" rIns="68909" bIns="34455" rtlCol="0" anchor="ctr">
            <a:spAutoFit/>
          </a:bodyPr>
          <a:lstStyle/>
          <a:p>
            <a:r>
              <a:rPr lang="en-US" sz="1200" dirty="0" smtClean="0"/>
              <a:t>BUSINESS ADDRESS : BERLIN, GERMANY</a:t>
            </a:r>
            <a:endParaRPr lang="ko-KR" altLang="en-US" sz="1200" dirty="0">
              <a:solidFill>
                <a:schemeClr val="bg1"/>
              </a:solidFill>
              <a:cs typeface="Arial" pitchFamily="34" charset="0"/>
            </a:endParaRPr>
          </a:p>
        </p:txBody>
      </p:sp>
      <p:sp>
        <p:nvSpPr>
          <p:cNvPr id="18" name="Rectangle 17">
            <a:extLst>
              <a:ext uri="{FF2B5EF4-FFF2-40B4-BE49-F238E27FC236}">
                <a16:creationId xmlns="" xmlns:a16="http://schemas.microsoft.com/office/drawing/2014/main" id="{5BA85244-85AC-49F7-A006-63249BB6F442}"/>
              </a:ext>
            </a:extLst>
          </p:cNvPr>
          <p:cNvSpPr/>
          <p:nvPr/>
        </p:nvSpPr>
        <p:spPr>
          <a:xfrm>
            <a:off x="2531411" y="4364298"/>
            <a:ext cx="5707652" cy="50501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en-US" sz="1200" dirty="0"/>
          </a:p>
        </p:txBody>
      </p:sp>
      <p:sp>
        <p:nvSpPr>
          <p:cNvPr id="21" name="TextBox 20">
            <a:extLst>
              <a:ext uri="{FF2B5EF4-FFF2-40B4-BE49-F238E27FC236}">
                <a16:creationId xmlns="" xmlns:a16="http://schemas.microsoft.com/office/drawing/2014/main" id="{B8BE9617-F7DC-4E67-BDF9-2F2F87962D3D}"/>
              </a:ext>
            </a:extLst>
          </p:cNvPr>
          <p:cNvSpPr txBox="1"/>
          <p:nvPr/>
        </p:nvSpPr>
        <p:spPr>
          <a:xfrm>
            <a:off x="2887727" y="4488004"/>
            <a:ext cx="5294247" cy="254249"/>
          </a:xfrm>
          <a:prstGeom prst="rect">
            <a:avLst/>
          </a:prstGeom>
          <a:noFill/>
        </p:spPr>
        <p:txBody>
          <a:bodyPr wrap="square" lIns="68909" tIns="34455" rIns="68909" bIns="34455" rtlCol="0" anchor="ctr">
            <a:spAutoFit/>
          </a:bodyPr>
          <a:lstStyle/>
          <a:p>
            <a:r>
              <a:rPr lang="sv-SE" sz="1200" dirty="0" smtClean="0"/>
              <a:t>THE GEMINI PARTNER : NIGERIA, KENYA, UGANDA, UAE, TRINIDAD</a:t>
            </a:r>
            <a:endParaRPr lang="ko-KR" altLang="en-US" sz="1200" dirty="0">
              <a:solidFill>
                <a:schemeClr val="bg1"/>
              </a:solidFill>
              <a:cs typeface="Arial" pitchFamily="34" charset="0"/>
            </a:endParaRPr>
          </a:p>
        </p:txBody>
      </p:sp>
      <p:sp>
        <p:nvSpPr>
          <p:cNvPr id="23" name="TextBox 22">
            <a:extLst>
              <a:ext uri="{FF2B5EF4-FFF2-40B4-BE49-F238E27FC236}">
                <a16:creationId xmlns="" xmlns:a16="http://schemas.microsoft.com/office/drawing/2014/main" id="{EC29A9CA-17C1-46A5-AB37-3BBAE6A74CA8}"/>
              </a:ext>
            </a:extLst>
          </p:cNvPr>
          <p:cNvSpPr txBox="1"/>
          <p:nvPr/>
        </p:nvSpPr>
        <p:spPr>
          <a:xfrm>
            <a:off x="2790825" y="283916"/>
            <a:ext cx="4125296" cy="623581"/>
          </a:xfrm>
          <a:prstGeom prst="rect">
            <a:avLst/>
          </a:prstGeom>
          <a:noFill/>
        </p:spPr>
        <p:txBody>
          <a:bodyPr wrap="square" lIns="68909" tIns="34455" rIns="68909" bIns="34455" rtlCol="0" anchor="ctr">
            <a:spAutoFit/>
          </a:bodyPr>
          <a:lstStyle/>
          <a:p>
            <a:r>
              <a:rPr lang="en-US" sz="3600" b="1" dirty="0" smtClean="0"/>
              <a:t>OUR </a:t>
            </a:r>
            <a:r>
              <a:rPr lang="en-US" sz="3600" dirty="0" smtClean="0"/>
              <a:t>LOCATIONS</a:t>
            </a:r>
            <a:endParaRPr lang="en-US" sz="3600" b="1" dirty="0"/>
          </a:p>
        </p:txBody>
      </p:sp>
      <p:pic>
        <p:nvPicPr>
          <p:cNvPr id="12" name="Picture 11" descr="shadow-2.png"/>
          <p:cNvPicPr>
            <a:picLocks noChangeAspect="1"/>
          </p:cNvPicPr>
          <p:nvPr/>
        </p:nvPicPr>
        <p:blipFill>
          <a:blip r:embed="rId2"/>
          <a:srcRect b="73834"/>
          <a:stretch>
            <a:fillRect/>
          </a:stretch>
        </p:blipFill>
        <p:spPr>
          <a:xfrm>
            <a:off x="2495550" y="4871011"/>
            <a:ext cx="5743576" cy="250264"/>
          </a:xfrm>
          <a:prstGeom prst="rect">
            <a:avLst/>
          </a:prstGeom>
        </p:spPr>
      </p:pic>
      <p:pic>
        <p:nvPicPr>
          <p:cNvPr id="13" name="Picture 12" descr="shadow-2.png"/>
          <p:cNvPicPr>
            <a:picLocks noChangeAspect="1"/>
          </p:cNvPicPr>
          <p:nvPr/>
        </p:nvPicPr>
        <p:blipFill>
          <a:blip r:embed="rId2"/>
          <a:srcRect b="73834"/>
          <a:stretch>
            <a:fillRect/>
          </a:stretch>
        </p:blipFill>
        <p:spPr>
          <a:xfrm>
            <a:off x="2495550" y="4178342"/>
            <a:ext cx="5743576" cy="98383"/>
          </a:xfrm>
          <a:prstGeom prst="rect">
            <a:avLst/>
          </a:prstGeom>
        </p:spPr>
      </p:pic>
      <p:pic>
        <p:nvPicPr>
          <p:cNvPr id="15" name="Picture 14" descr="shadow-2.png"/>
          <p:cNvPicPr>
            <a:picLocks noChangeAspect="1"/>
          </p:cNvPicPr>
          <p:nvPr/>
        </p:nvPicPr>
        <p:blipFill>
          <a:blip r:embed="rId2"/>
          <a:srcRect b="73834"/>
          <a:stretch>
            <a:fillRect/>
          </a:stretch>
        </p:blipFill>
        <p:spPr>
          <a:xfrm>
            <a:off x="2486025" y="2835317"/>
            <a:ext cx="5743576" cy="155533"/>
          </a:xfrm>
          <a:prstGeom prst="rect">
            <a:avLst/>
          </a:prstGeom>
        </p:spPr>
      </p:pic>
      <p:pic>
        <p:nvPicPr>
          <p:cNvPr id="16" name="Picture 15" descr="shadow-2.png"/>
          <p:cNvPicPr>
            <a:picLocks noChangeAspect="1"/>
          </p:cNvPicPr>
          <p:nvPr/>
        </p:nvPicPr>
        <p:blipFill>
          <a:blip r:embed="rId2"/>
          <a:srcRect b="73834"/>
          <a:stretch>
            <a:fillRect/>
          </a:stretch>
        </p:blipFill>
        <p:spPr>
          <a:xfrm>
            <a:off x="2466975" y="3483017"/>
            <a:ext cx="5743576" cy="193633"/>
          </a:xfrm>
          <a:prstGeom prst="rect">
            <a:avLst/>
          </a:prstGeom>
        </p:spPr>
      </p:pic>
    </p:spTree>
    <p:extLst>
      <p:ext uri="{BB962C8B-B14F-4D97-AF65-F5344CB8AC3E}">
        <p14:creationId xmlns="" xmlns:p14="http://schemas.microsoft.com/office/powerpoint/2010/main" val="358159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5">
            <a:extLst>
              <a:ext uri="{FF2B5EF4-FFF2-40B4-BE49-F238E27FC236}">
                <a16:creationId xmlns="" xmlns:a16="http://schemas.microsoft.com/office/drawing/2014/main" id="{AB8B20FE-5C22-48A0-8274-D00C1E7CAFDF}"/>
              </a:ext>
            </a:extLst>
          </p:cNvPr>
          <p:cNvSpPr/>
          <p:nvPr/>
        </p:nvSpPr>
        <p:spPr>
          <a:xfrm>
            <a:off x="202286" y="639791"/>
            <a:ext cx="5358728" cy="808009"/>
          </a:xfrm>
          <a:prstGeom prst="rect">
            <a:avLst/>
          </a:prstGeom>
          <a:noFill/>
        </p:spPr>
        <p:txBody>
          <a:bodyPr lIns="0" tIns="34455" rIns="68909" bIns="34455" anchor="ctr"/>
          <a:lstStyle/>
          <a:p>
            <a:r>
              <a:rPr lang="en-US" sz="3200" b="1" dirty="0" smtClean="0"/>
              <a:t>CONTACT US :</a:t>
            </a:r>
          </a:p>
        </p:txBody>
      </p:sp>
      <p:pic>
        <p:nvPicPr>
          <p:cNvPr id="10" name="Picture Placeholder 9" descr="3095.jpg"/>
          <p:cNvPicPr>
            <a:picLocks noGrp="1" noChangeAspect="1"/>
          </p:cNvPicPr>
          <p:nvPr>
            <p:ph type="pic" sz="quarter" idx="10"/>
          </p:nvPr>
        </p:nvPicPr>
        <p:blipFill>
          <a:blip r:embed="rId2" cstate="print"/>
          <a:srcRect l="17540" r="17540"/>
          <a:stretch>
            <a:fillRect/>
          </a:stretch>
        </p:blipFill>
        <p:spPr>
          <a:xfrm>
            <a:off x="4259263" y="769938"/>
            <a:ext cx="3559175" cy="3657600"/>
          </a:xfrm>
        </p:spPr>
      </p:pic>
      <p:sp>
        <p:nvSpPr>
          <p:cNvPr id="13" name="TextBox 12">
            <a:extLst>
              <a:ext uri="{FF2B5EF4-FFF2-40B4-BE49-F238E27FC236}">
                <a16:creationId xmlns="" xmlns:a16="http://schemas.microsoft.com/office/drawing/2014/main" id="{D4CF34D6-BEB0-440D-AD63-7FE76390C181}"/>
              </a:ext>
            </a:extLst>
          </p:cNvPr>
          <p:cNvSpPr txBox="1"/>
          <p:nvPr/>
        </p:nvSpPr>
        <p:spPr>
          <a:xfrm>
            <a:off x="238125" y="1893491"/>
            <a:ext cx="4752975" cy="1615827"/>
          </a:xfrm>
          <a:prstGeom prst="rect">
            <a:avLst/>
          </a:prstGeom>
          <a:noFill/>
        </p:spPr>
        <p:txBody>
          <a:bodyPr wrap="square" lIns="27130" tIns="0" rIns="27130" bIns="0" rtlCol="0" anchor="ctr">
            <a:spAutoFit/>
          </a:bodyPr>
          <a:lstStyle/>
          <a:p>
            <a:pPr>
              <a:lnSpc>
                <a:spcPct val="150000"/>
              </a:lnSpc>
            </a:pPr>
            <a:r>
              <a:rPr lang="en-US" dirty="0" smtClean="0"/>
              <a:t>Phone :   +91 9265562676</a:t>
            </a:r>
          </a:p>
          <a:p>
            <a:pPr>
              <a:lnSpc>
                <a:spcPct val="150000"/>
              </a:lnSpc>
            </a:pPr>
            <a:r>
              <a:rPr lang="en-US" dirty="0" smtClean="0"/>
              <a:t>Skype:     thegemini-india</a:t>
            </a:r>
          </a:p>
          <a:p>
            <a:pPr>
              <a:lnSpc>
                <a:spcPct val="150000"/>
              </a:lnSpc>
            </a:pPr>
            <a:r>
              <a:rPr lang="en-US" dirty="0" smtClean="0"/>
              <a:t>Email:      consultants@thegemini.co.in</a:t>
            </a:r>
          </a:p>
          <a:p>
            <a:pPr>
              <a:lnSpc>
                <a:spcPct val="150000"/>
              </a:lnSpc>
            </a:pPr>
            <a:r>
              <a:rPr lang="en-US" dirty="0" smtClean="0"/>
              <a:t>Web:       www.thegemini.co.in</a:t>
            </a:r>
          </a:p>
          <a:p>
            <a:pPr>
              <a:lnSpc>
                <a:spcPct val="150000"/>
              </a:lnSpc>
            </a:pPr>
            <a:endParaRPr lang="en-US" dirty="0"/>
          </a:p>
        </p:txBody>
      </p:sp>
      <p:pic>
        <p:nvPicPr>
          <p:cNvPr id="6" name="Picture 5" descr="ask-demo-hand.jpg"/>
          <p:cNvPicPr>
            <a:picLocks noChangeAspect="1"/>
          </p:cNvPicPr>
          <p:nvPr/>
        </p:nvPicPr>
        <p:blipFill>
          <a:blip r:embed="rId3"/>
          <a:stretch>
            <a:fillRect/>
          </a:stretch>
        </p:blipFill>
        <p:spPr>
          <a:xfrm>
            <a:off x="346869" y="3675062"/>
            <a:ext cx="3891756" cy="1074125"/>
          </a:xfrm>
          <a:prstGeom prst="rect">
            <a:avLst/>
          </a:prstGeom>
        </p:spPr>
      </p:pic>
      <p:pic>
        <p:nvPicPr>
          <p:cNvPr id="7" name="Picture 6" descr="bottom-shadow.png"/>
          <p:cNvPicPr>
            <a:picLocks noChangeAspect="1"/>
          </p:cNvPicPr>
          <p:nvPr/>
        </p:nvPicPr>
        <p:blipFill>
          <a:blip r:embed="rId4"/>
          <a:stretch>
            <a:fillRect/>
          </a:stretch>
        </p:blipFill>
        <p:spPr>
          <a:xfrm>
            <a:off x="0" y="3217099"/>
            <a:ext cx="4543425" cy="397741"/>
          </a:xfrm>
          <a:prstGeom prst="rect">
            <a:avLst/>
          </a:prstGeom>
        </p:spPr>
      </p:pic>
    </p:spTree>
    <p:extLst>
      <p:ext uri="{BB962C8B-B14F-4D97-AF65-F5344CB8AC3E}">
        <p14:creationId xmlns="" xmlns:p14="http://schemas.microsoft.com/office/powerpoint/2010/main" val="383417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ealthcare-equipment-with-wireless-keyword-mouse-green-background_23-2148213954.jpg"/>
          <p:cNvPicPr>
            <a:picLocks noChangeAspect="1"/>
          </p:cNvPicPr>
          <p:nvPr/>
        </p:nvPicPr>
        <p:blipFill>
          <a:blip r:embed="rId2"/>
          <a:stretch>
            <a:fillRect/>
          </a:stretch>
        </p:blipFill>
        <p:spPr>
          <a:xfrm>
            <a:off x="0" y="0"/>
            <a:ext cx="8504238" cy="4936354"/>
          </a:xfrm>
          <a:prstGeom prst="rect">
            <a:avLst/>
          </a:prstGeom>
        </p:spPr>
      </p:pic>
      <p:sp>
        <p:nvSpPr>
          <p:cNvPr id="4" name="TextBox 3">
            <a:extLst>
              <a:ext uri="{FF2B5EF4-FFF2-40B4-BE49-F238E27FC236}">
                <a16:creationId xmlns="" xmlns:a16="http://schemas.microsoft.com/office/drawing/2014/main" id="{DF691C40-340A-44BC-A6B3-C3A20A9ED913}"/>
              </a:ext>
            </a:extLst>
          </p:cNvPr>
          <p:cNvSpPr txBox="1"/>
          <p:nvPr/>
        </p:nvSpPr>
        <p:spPr>
          <a:xfrm>
            <a:off x="0" y="1955946"/>
            <a:ext cx="8504238" cy="743182"/>
          </a:xfrm>
          <a:prstGeom prst="rect">
            <a:avLst/>
          </a:prstGeom>
          <a:noFill/>
        </p:spPr>
        <p:txBody>
          <a:bodyPr wrap="square" lIns="68909" tIns="34455" rIns="68909" bIns="34455" rtlCol="0" anchor="ctr">
            <a:spAutoFit/>
          </a:bodyPr>
          <a:lstStyle/>
          <a:p>
            <a:pPr algn="ctr"/>
            <a:r>
              <a:rPr lang="en-US" altLang="ko-KR" sz="4400" dirty="0">
                <a:cs typeface="Arial" pitchFamily="34" charset="0"/>
              </a:rPr>
              <a:t>Thank You</a:t>
            </a:r>
            <a:endParaRPr lang="ko-KR" altLang="en-US" sz="4400" dirty="0">
              <a:cs typeface="Arial" pitchFamily="34" charset="0"/>
            </a:endParaRPr>
          </a:p>
        </p:txBody>
      </p:sp>
      <p:sp>
        <p:nvSpPr>
          <p:cNvPr id="5" name="TextBox 4">
            <a:extLst>
              <a:ext uri="{FF2B5EF4-FFF2-40B4-BE49-F238E27FC236}">
                <a16:creationId xmlns="" xmlns:a16="http://schemas.microsoft.com/office/drawing/2014/main" id="{FB2F21A8-A2DC-448E-8003-AFE4C77CBA6F}"/>
              </a:ext>
            </a:extLst>
          </p:cNvPr>
          <p:cNvSpPr txBox="1"/>
          <p:nvPr/>
        </p:nvSpPr>
        <p:spPr>
          <a:xfrm>
            <a:off x="0" y="2685390"/>
            <a:ext cx="8504135" cy="283512"/>
          </a:xfrm>
          <a:prstGeom prst="rect">
            <a:avLst/>
          </a:prstGeom>
          <a:noFill/>
        </p:spPr>
        <p:txBody>
          <a:bodyPr wrap="square" lIns="68909" tIns="34455" rIns="68909" bIns="34455" rtlCol="0" anchor="ctr">
            <a:spAutoFit/>
          </a:bodyPr>
          <a:lstStyle/>
          <a:p>
            <a:pPr algn="ctr"/>
            <a:r>
              <a:rPr lang="en-US" altLang="ko-KR" dirty="0" smtClean="0">
                <a:cs typeface="Arial" pitchFamily="34" charset="0"/>
              </a:rPr>
              <a:t>FOR WATCHING PRESENTATION</a:t>
            </a:r>
            <a:endParaRPr lang="ko-KR" altLang="en-US" dirty="0">
              <a:cs typeface="Arial" pitchFamily="34" charset="0"/>
            </a:endParaRPr>
          </a:p>
        </p:txBody>
      </p:sp>
      <p:grpSp>
        <p:nvGrpSpPr>
          <p:cNvPr id="6" name="Group 5">
            <a:extLst>
              <a:ext uri="{FF2B5EF4-FFF2-40B4-BE49-F238E27FC236}">
                <a16:creationId xmlns="" xmlns:a16="http://schemas.microsoft.com/office/drawing/2014/main" id="{9812EDF3-E168-49DC-A49E-27CF29EB42E0}"/>
              </a:ext>
            </a:extLst>
          </p:cNvPr>
          <p:cNvGrpSpPr/>
          <p:nvPr/>
        </p:nvGrpSpPr>
        <p:grpSpPr>
          <a:xfrm>
            <a:off x="2752688" y="4114990"/>
            <a:ext cx="2998863" cy="125786"/>
            <a:chOff x="4379494" y="697832"/>
            <a:chExt cx="2586787" cy="168442"/>
          </a:xfrm>
        </p:grpSpPr>
        <p:sp>
          <p:nvSpPr>
            <p:cNvPr id="7" name="Rectangle 6">
              <a:extLst>
                <a:ext uri="{FF2B5EF4-FFF2-40B4-BE49-F238E27FC236}">
                  <a16:creationId xmlns="" xmlns:a16="http://schemas.microsoft.com/office/drawing/2014/main" id="{3F767531-894C-425E-9CA6-D4172F89F94B}"/>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 xmlns:a16="http://schemas.microsoft.com/office/drawing/2014/main" id="{A9E3A134-D099-4FAD-9FBB-4D1F0922B3B4}"/>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 xmlns:a16="http://schemas.microsoft.com/office/drawing/2014/main" id="{83967F72-C6EE-48D5-AD69-A4980E6C5C0A}"/>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 xmlns:a16="http://schemas.microsoft.com/office/drawing/2014/main" id="{B5D3D720-17FA-471D-BD9D-1C00F240131D}"/>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a:extLst>
                <a:ext uri="{FF2B5EF4-FFF2-40B4-BE49-F238E27FC236}">
                  <a16:creationId xmlns="" xmlns:a16="http://schemas.microsoft.com/office/drawing/2014/main" id="{F74DE5C2-7679-49C0-9969-B89B2D99010B}"/>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 xmlns:p14="http://schemas.microsoft.com/office/powerpoint/2010/main" val="258222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 xmlns:a16="http://schemas.microsoft.com/office/drawing/2014/main" id="{4DFE3C7E-8758-4EAA-8D55-71C391129664}"/>
              </a:ext>
            </a:extLst>
          </p:cNvPr>
          <p:cNvSpPr/>
          <p:nvPr/>
        </p:nvSpPr>
        <p:spPr>
          <a:xfrm>
            <a:off x="2685549" y="350404"/>
            <a:ext cx="5818689" cy="4420468"/>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ko-KR" altLang="en-US"/>
          </a:p>
        </p:txBody>
      </p:sp>
      <p:sp>
        <p:nvSpPr>
          <p:cNvPr id="2" name="TextBox 1"/>
          <p:cNvSpPr txBox="1"/>
          <p:nvPr/>
        </p:nvSpPr>
        <p:spPr>
          <a:xfrm>
            <a:off x="2945008" y="716296"/>
            <a:ext cx="5075042" cy="700525"/>
          </a:xfrm>
          <a:prstGeom prst="rect">
            <a:avLst/>
          </a:prstGeom>
          <a:noFill/>
        </p:spPr>
        <p:txBody>
          <a:bodyPr wrap="square" lIns="68909" tIns="34455" rIns="68909" bIns="34455" rtlCol="0" anchor="ctr">
            <a:spAutoFit/>
          </a:bodyPr>
          <a:lstStyle/>
          <a:p>
            <a:r>
              <a:rPr lang="en-US" altLang="ko-KR" sz="4100" dirty="0" smtClean="0">
                <a:solidFill>
                  <a:schemeClr val="accent4">
                    <a:lumMod val="75000"/>
                  </a:schemeClr>
                </a:solidFill>
                <a:cs typeface="Arial" pitchFamily="34" charset="0"/>
              </a:rPr>
              <a:t>ABOUT</a:t>
            </a:r>
            <a:r>
              <a:rPr lang="en-US" altLang="ko-KR" sz="4100" dirty="0" smtClean="0">
                <a:solidFill>
                  <a:schemeClr val="accent1">
                    <a:lumMod val="75000"/>
                  </a:schemeClr>
                </a:solidFill>
                <a:cs typeface="Arial" pitchFamily="34" charset="0"/>
              </a:rPr>
              <a:t> THE GEMINI :</a:t>
            </a:r>
            <a:endParaRPr lang="ko-KR" altLang="en-US" sz="4100" dirty="0">
              <a:solidFill>
                <a:schemeClr val="accent1">
                  <a:lumMod val="75000"/>
                </a:schemeClr>
              </a:solidFill>
              <a:cs typeface="Arial" pitchFamily="34" charset="0"/>
            </a:endParaRPr>
          </a:p>
        </p:txBody>
      </p:sp>
      <p:grpSp>
        <p:nvGrpSpPr>
          <p:cNvPr id="26" name="Group 25">
            <a:extLst>
              <a:ext uri="{FF2B5EF4-FFF2-40B4-BE49-F238E27FC236}">
                <a16:creationId xmlns="" xmlns:a16="http://schemas.microsoft.com/office/drawing/2014/main" id="{2A7CA9C8-FDF5-4E96-A012-E8E524C9AF6B}"/>
              </a:ext>
            </a:extLst>
          </p:cNvPr>
          <p:cNvGrpSpPr/>
          <p:nvPr/>
        </p:nvGrpSpPr>
        <p:grpSpPr>
          <a:xfrm rot="5400000">
            <a:off x="6162523" y="2429161"/>
            <a:ext cx="4420470" cy="262959"/>
            <a:chOff x="4379494" y="697832"/>
            <a:chExt cx="2586787" cy="168442"/>
          </a:xfrm>
        </p:grpSpPr>
        <p:sp>
          <p:nvSpPr>
            <p:cNvPr id="27" name="Rectangle 26">
              <a:extLst>
                <a:ext uri="{FF2B5EF4-FFF2-40B4-BE49-F238E27FC236}">
                  <a16:creationId xmlns="" xmlns:a16="http://schemas.microsoft.com/office/drawing/2014/main" id="{1326ABE8-C7BB-442E-840A-D50FC1DD044F}"/>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a:extLst>
                <a:ext uri="{FF2B5EF4-FFF2-40B4-BE49-F238E27FC236}">
                  <a16:creationId xmlns="" xmlns:a16="http://schemas.microsoft.com/office/drawing/2014/main" id="{F9866835-F79F-42D8-8D5D-E04BDB39E262}"/>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28">
              <a:extLst>
                <a:ext uri="{FF2B5EF4-FFF2-40B4-BE49-F238E27FC236}">
                  <a16:creationId xmlns="" xmlns:a16="http://schemas.microsoft.com/office/drawing/2014/main" id="{19C395C0-7559-44A7-BA81-93FD49DD2D73}"/>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29">
              <a:extLst>
                <a:ext uri="{FF2B5EF4-FFF2-40B4-BE49-F238E27FC236}">
                  <a16:creationId xmlns="" xmlns:a16="http://schemas.microsoft.com/office/drawing/2014/main" id="{527EFBB4-0EF0-4995-A85A-9AB27DC72B1D}"/>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a:extLst>
                <a:ext uri="{FF2B5EF4-FFF2-40B4-BE49-F238E27FC236}">
                  <a16:creationId xmlns="" xmlns:a16="http://schemas.microsoft.com/office/drawing/2014/main" id="{A5F89E9D-1C44-41B8-91F1-E08EC348E972}"/>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3" name="TextBox 32"/>
          <p:cNvSpPr txBox="1"/>
          <p:nvPr/>
        </p:nvSpPr>
        <p:spPr>
          <a:xfrm>
            <a:off x="2943225" y="1524000"/>
            <a:ext cx="4962525" cy="2677656"/>
          </a:xfrm>
          <a:prstGeom prst="rect">
            <a:avLst/>
          </a:prstGeom>
          <a:noFill/>
        </p:spPr>
        <p:txBody>
          <a:bodyPr wrap="square" rtlCol="0">
            <a:spAutoFit/>
          </a:bodyPr>
          <a:lstStyle/>
          <a:p>
            <a:pPr algn="just"/>
            <a:r>
              <a:rPr lang="en-US" dirty="0" smtClean="0"/>
              <a:t>Headquartered in Ahmedabad, India, The Gemini is a leading Global Enterprise Software Provider with a reputation for Innovative Products and Outstanding Services. The company provides enterprise software solutions to multiple verticals, including Healthcare, Education, Corporate Houses, Public sector and more.</a:t>
            </a:r>
          </a:p>
          <a:p>
            <a:pPr algn="just"/>
            <a:endParaRPr lang="en-US" dirty="0" smtClean="0"/>
          </a:p>
          <a:p>
            <a:pPr algn="just"/>
            <a:r>
              <a:rPr lang="en-US" dirty="0" smtClean="0"/>
              <a:t>The Gemini Solutions, a leading Healthcare and Education software products provider, distributes and supports worldwide. The Gemini operations and distribution &amp; support network for software products and solutions are spread across India , Asia, UK and US.</a:t>
            </a:r>
            <a:endParaRPr lang="en-US" dirty="0"/>
          </a:p>
        </p:txBody>
      </p:sp>
    </p:spTree>
    <p:extLst>
      <p:ext uri="{BB962C8B-B14F-4D97-AF65-F5344CB8AC3E}">
        <p14:creationId xmlns="" xmlns:p14="http://schemas.microsoft.com/office/powerpoint/2010/main" val="53406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woman-using-smartphone-with-hologram_23-2148264148.jpg"/>
          <p:cNvPicPr>
            <a:picLocks noGrp="1" noChangeAspect="1"/>
          </p:cNvPicPr>
          <p:nvPr>
            <p:ph type="pic" sz="quarter" idx="14"/>
          </p:nvPr>
        </p:nvPicPr>
        <p:blipFill>
          <a:blip r:embed="rId2"/>
          <a:srcRect l="13224" r="13224"/>
          <a:stretch>
            <a:fillRect/>
          </a:stretch>
        </p:blipFill>
        <p:spPr>
          <a:xfrm>
            <a:off x="4933950" y="0"/>
            <a:ext cx="3244885" cy="5121275"/>
          </a:xfrm>
        </p:spPr>
      </p:pic>
      <p:sp>
        <p:nvSpPr>
          <p:cNvPr id="4" name="Rectangle 3">
            <a:extLst>
              <a:ext uri="{FF2B5EF4-FFF2-40B4-BE49-F238E27FC236}">
                <a16:creationId xmlns="" xmlns:a16="http://schemas.microsoft.com/office/drawing/2014/main" id="{0D98B04E-8E1A-4651-9D8B-8AA66726C3E8}"/>
              </a:ext>
            </a:extLst>
          </p:cNvPr>
          <p:cNvSpPr/>
          <p:nvPr/>
        </p:nvSpPr>
        <p:spPr>
          <a:xfrm>
            <a:off x="0" y="3997101"/>
            <a:ext cx="8504238" cy="69994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r>
              <a:rPr lang="en-US" sz="2400" dirty="0" smtClean="0">
                <a:solidFill>
                  <a:schemeClr val="tx1"/>
                </a:solidFill>
              </a:rPr>
              <a:t>  THE GEMINI HOSPITAL MANAGEMENT SYSTEM </a:t>
            </a:r>
            <a:endParaRPr lang="en-US" sz="2400" dirty="0">
              <a:solidFill>
                <a:schemeClr val="tx1"/>
              </a:solidFill>
            </a:endParaRPr>
          </a:p>
        </p:txBody>
      </p:sp>
      <p:sp>
        <p:nvSpPr>
          <p:cNvPr id="12" name="TextBox 11">
            <a:extLst>
              <a:ext uri="{FF2B5EF4-FFF2-40B4-BE49-F238E27FC236}">
                <a16:creationId xmlns="" xmlns:a16="http://schemas.microsoft.com/office/drawing/2014/main" id="{106D7448-7BE4-4822-8466-E5005F7070E0}"/>
              </a:ext>
            </a:extLst>
          </p:cNvPr>
          <p:cNvSpPr txBox="1"/>
          <p:nvPr/>
        </p:nvSpPr>
        <p:spPr>
          <a:xfrm>
            <a:off x="247615" y="3402556"/>
            <a:ext cx="2327026" cy="574587"/>
          </a:xfrm>
          <a:prstGeom prst="rect">
            <a:avLst/>
          </a:prstGeom>
          <a:noFill/>
        </p:spPr>
        <p:txBody>
          <a:bodyPr wrap="square" lIns="68909" tIns="34455" rIns="68909" bIns="34455" rtlCol="0" anchor="ctr">
            <a:spAutoFit/>
          </a:bodyPr>
          <a:lstStyle/>
          <a:p>
            <a:pPr algn="dist"/>
            <a:r>
              <a:rPr lang="en-US" altLang="ko-KR" sz="3300" b="1" dirty="0">
                <a:solidFill>
                  <a:schemeClr val="bg1"/>
                </a:solidFill>
                <a:latin typeface="+mj-lt"/>
                <a:cs typeface="Arial" pitchFamily="34" charset="0"/>
              </a:rPr>
              <a:t>AWESOME</a:t>
            </a:r>
          </a:p>
        </p:txBody>
      </p:sp>
      <p:sp>
        <p:nvSpPr>
          <p:cNvPr id="13" name="TextBox 12">
            <a:extLst>
              <a:ext uri="{FF2B5EF4-FFF2-40B4-BE49-F238E27FC236}">
                <a16:creationId xmlns="" xmlns:a16="http://schemas.microsoft.com/office/drawing/2014/main" id="{92373464-052C-4181-846B-040762CD16D6}"/>
              </a:ext>
            </a:extLst>
          </p:cNvPr>
          <p:cNvSpPr txBox="1"/>
          <p:nvPr/>
        </p:nvSpPr>
        <p:spPr>
          <a:xfrm>
            <a:off x="504824" y="504824"/>
            <a:ext cx="3971926" cy="3116571"/>
          </a:xfrm>
          <a:prstGeom prst="rect">
            <a:avLst/>
          </a:prstGeom>
          <a:noFill/>
        </p:spPr>
        <p:txBody>
          <a:bodyPr wrap="square" lIns="68909" tIns="34455" rIns="68909" bIns="34455" rtlCol="0" anchor="ctr">
            <a:spAutoFit/>
          </a:bodyPr>
          <a:lstStyle/>
          <a:p>
            <a:pPr algn="dist">
              <a:lnSpc>
                <a:spcPct val="150000"/>
              </a:lnSpc>
            </a:pPr>
            <a:r>
              <a:rPr lang="en-US" sz="1200" dirty="0" smtClean="0"/>
              <a:t>The Gemini HMS is a Hospital Management System Software designed to manage all aspects of a hospital operation. This customizable hospital management system is an integrated healthcare solution which includes Outpatient and Inpatient Management, Pharmacy, Laboratory, Radiology, Ward Management, Mobile Application, Online Appointments Scheduling, Secured Messaging, Doctor Portal, Patient and Family Portals, Medical Electronic Billing, Accounting, HR/Payroll and HL7/Integrated PACS System.</a:t>
            </a:r>
            <a:endParaRPr lang="ko-KR" altLang="en-US" sz="1200" b="1" dirty="0">
              <a:solidFill>
                <a:schemeClr val="accent3"/>
              </a:solidFill>
              <a:cs typeface="Arial" pitchFamily="34" charset="0"/>
            </a:endParaRPr>
          </a:p>
        </p:txBody>
      </p:sp>
      <p:pic>
        <p:nvPicPr>
          <p:cNvPr id="6" name="Picture 5" descr="bottom-shadow.png"/>
          <p:cNvPicPr>
            <a:picLocks noChangeAspect="1"/>
          </p:cNvPicPr>
          <p:nvPr/>
        </p:nvPicPr>
        <p:blipFill>
          <a:blip r:embed="rId3"/>
          <a:srcRect b="27176"/>
          <a:stretch>
            <a:fillRect/>
          </a:stretch>
        </p:blipFill>
        <p:spPr>
          <a:xfrm>
            <a:off x="9525" y="4691886"/>
            <a:ext cx="8494713" cy="372239"/>
          </a:xfrm>
          <a:prstGeom prst="rect">
            <a:avLst/>
          </a:prstGeom>
        </p:spPr>
      </p:pic>
    </p:spTree>
    <p:extLst>
      <p:ext uri="{BB962C8B-B14F-4D97-AF65-F5344CB8AC3E}">
        <p14:creationId xmlns="" xmlns:p14="http://schemas.microsoft.com/office/powerpoint/2010/main" val="1078528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acf1-img1.png"/>
          <p:cNvPicPr>
            <a:picLocks noChangeAspect="1"/>
          </p:cNvPicPr>
          <p:nvPr/>
        </p:nvPicPr>
        <p:blipFill>
          <a:blip r:embed="rId2"/>
          <a:srcRect l="7271" r="3964"/>
          <a:stretch>
            <a:fillRect/>
          </a:stretch>
        </p:blipFill>
        <p:spPr>
          <a:xfrm>
            <a:off x="0" y="1095375"/>
            <a:ext cx="2793965" cy="3825874"/>
          </a:xfrm>
          <a:prstGeom prst="rect">
            <a:avLst/>
          </a:prstGeom>
        </p:spPr>
      </p:pic>
      <p:sp>
        <p:nvSpPr>
          <p:cNvPr id="8" name="직사각형 1">
            <a:extLst>
              <a:ext uri="{FF2B5EF4-FFF2-40B4-BE49-F238E27FC236}">
                <a16:creationId xmlns="" xmlns:a16="http://schemas.microsoft.com/office/drawing/2014/main" id="{F6BB0C23-9C43-49C8-8043-98B2240F4C41}"/>
              </a:ext>
            </a:extLst>
          </p:cNvPr>
          <p:cNvSpPr/>
          <p:nvPr/>
        </p:nvSpPr>
        <p:spPr>
          <a:xfrm>
            <a:off x="0" y="0"/>
            <a:ext cx="6515100" cy="758824"/>
          </a:xfrm>
          <a:custGeom>
            <a:avLst/>
            <a:gdLst>
              <a:gd name="connsiteX0" fmla="*/ 0 w 5667375"/>
              <a:gd name="connsiteY0" fmla="*/ 0 h 2771775"/>
              <a:gd name="connsiteX1" fmla="*/ 5667375 w 5667375"/>
              <a:gd name="connsiteY1" fmla="*/ 0 h 2771775"/>
              <a:gd name="connsiteX2" fmla="*/ 5667375 w 5667375"/>
              <a:gd name="connsiteY2" fmla="*/ 2771775 h 2771775"/>
              <a:gd name="connsiteX3" fmla="*/ 0 w 5667375"/>
              <a:gd name="connsiteY3" fmla="*/ 2771775 h 2771775"/>
              <a:gd name="connsiteX4" fmla="*/ 0 w 5667375"/>
              <a:gd name="connsiteY4" fmla="*/ 0 h 2771775"/>
              <a:gd name="connsiteX0" fmla="*/ 0 w 6819900"/>
              <a:gd name="connsiteY0" fmla="*/ 9525 h 2781300"/>
              <a:gd name="connsiteX1" fmla="*/ 6819900 w 6819900"/>
              <a:gd name="connsiteY1" fmla="*/ 0 h 2781300"/>
              <a:gd name="connsiteX2" fmla="*/ 5667375 w 6819900"/>
              <a:gd name="connsiteY2" fmla="*/ 2781300 h 2781300"/>
              <a:gd name="connsiteX3" fmla="*/ 0 w 6819900"/>
              <a:gd name="connsiteY3" fmla="*/ 2781300 h 2781300"/>
              <a:gd name="connsiteX4" fmla="*/ 0 w 6819900"/>
              <a:gd name="connsiteY4" fmla="*/ 9525 h 2781300"/>
              <a:gd name="connsiteX0" fmla="*/ 0 w 6858000"/>
              <a:gd name="connsiteY0" fmla="*/ 19050 h 2790825"/>
              <a:gd name="connsiteX1" fmla="*/ 6858000 w 6858000"/>
              <a:gd name="connsiteY1" fmla="*/ 0 h 2790825"/>
              <a:gd name="connsiteX2" fmla="*/ 5667375 w 6858000"/>
              <a:gd name="connsiteY2" fmla="*/ 2790825 h 2790825"/>
              <a:gd name="connsiteX3" fmla="*/ 0 w 6858000"/>
              <a:gd name="connsiteY3" fmla="*/ 2790825 h 2790825"/>
              <a:gd name="connsiteX4" fmla="*/ 0 w 6858000"/>
              <a:gd name="connsiteY4" fmla="*/ 19050 h 2790825"/>
              <a:gd name="connsiteX0" fmla="*/ 0 w 6858000"/>
              <a:gd name="connsiteY0" fmla="*/ 19050 h 2790825"/>
              <a:gd name="connsiteX1" fmla="*/ 6858000 w 6858000"/>
              <a:gd name="connsiteY1" fmla="*/ 0 h 2790825"/>
              <a:gd name="connsiteX2" fmla="*/ 6109431 w 6858000"/>
              <a:gd name="connsiteY2" fmla="*/ 2790825 h 2790825"/>
              <a:gd name="connsiteX3" fmla="*/ 0 w 6858000"/>
              <a:gd name="connsiteY3" fmla="*/ 2790825 h 2790825"/>
              <a:gd name="connsiteX4" fmla="*/ 0 w 6858000"/>
              <a:gd name="connsiteY4" fmla="*/ 19050 h 2790825"/>
              <a:gd name="connsiteX0" fmla="*/ 0 w 6858000"/>
              <a:gd name="connsiteY0" fmla="*/ 19050 h 2790825"/>
              <a:gd name="connsiteX1" fmla="*/ 6858000 w 6858000"/>
              <a:gd name="connsiteY1" fmla="*/ 0 h 2790825"/>
              <a:gd name="connsiteX2" fmla="*/ 6109431 w 6858000"/>
              <a:gd name="connsiteY2" fmla="*/ 2790825 h 2790825"/>
              <a:gd name="connsiteX3" fmla="*/ 0 w 6858000"/>
              <a:gd name="connsiteY3" fmla="*/ 2790825 h 2790825"/>
              <a:gd name="connsiteX4" fmla="*/ 0 w 6858000"/>
              <a:gd name="connsiteY4" fmla="*/ 19050 h 2790825"/>
              <a:gd name="connsiteX0" fmla="*/ 0 w 6858000"/>
              <a:gd name="connsiteY0" fmla="*/ 19050 h 2790825"/>
              <a:gd name="connsiteX1" fmla="*/ 6858000 w 6858000"/>
              <a:gd name="connsiteY1" fmla="*/ 0 h 2790825"/>
              <a:gd name="connsiteX2" fmla="*/ 6121104 w 6858000"/>
              <a:gd name="connsiteY2" fmla="*/ 2790825 h 2790825"/>
              <a:gd name="connsiteX3" fmla="*/ 0 w 6858000"/>
              <a:gd name="connsiteY3" fmla="*/ 2790825 h 2790825"/>
              <a:gd name="connsiteX4" fmla="*/ 0 w 6858000"/>
              <a:gd name="connsiteY4" fmla="*/ 19050 h 2790825"/>
              <a:gd name="connsiteX0" fmla="*/ 0 w 6776288"/>
              <a:gd name="connsiteY0" fmla="*/ 28575 h 2800350"/>
              <a:gd name="connsiteX1" fmla="*/ 6776288 w 6776288"/>
              <a:gd name="connsiteY1" fmla="*/ 0 h 2800350"/>
              <a:gd name="connsiteX2" fmla="*/ 6121104 w 6776288"/>
              <a:gd name="connsiteY2" fmla="*/ 2800350 h 2800350"/>
              <a:gd name="connsiteX3" fmla="*/ 0 w 6776288"/>
              <a:gd name="connsiteY3" fmla="*/ 2800350 h 2800350"/>
              <a:gd name="connsiteX4" fmla="*/ 0 w 6776288"/>
              <a:gd name="connsiteY4" fmla="*/ 28575 h 2800350"/>
              <a:gd name="connsiteX0" fmla="*/ 0 w 6776288"/>
              <a:gd name="connsiteY0" fmla="*/ 19050 h 2790825"/>
              <a:gd name="connsiteX1" fmla="*/ 6776288 w 6776288"/>
              <a:gd name="connsiteY1" fmla="*/ 0 h 2790825"/>
              <a:gd name="connsiteX2" fmla="*/ 6121104 w 6776288"/>
              <a:gd name="connsiteY2" fmla="*/ 2790825 h 2790825"/>
              <a:gd name="connsiteX3" fmla="*/ 0 w 6776288"/>
              <a:gd name="connsiteY3" fmla="*/ 2790825 h 2790825"/>
              <a:gd name="connsiteX4" fmla="*/ 0 w 6776288"/>
              <a:gd name="connsiteY4" fmla="*/ 19050 h 2790825"/>
              <a:gd name="connsiteX0" fmla="*/ 0 w 6776288"/>
              <a:gd name="connsiteY0" fmla="*/ 19050 h 2790825"/>
              <a:gd name="connsiteX1" fmla="*/ 6776288 w 6776288"/>
              <a:gd name="connsiteY1" fmla="*/ 0 h 2790825"/>
              <a:gd name="connsiteX2" fmla="*/ 6132777 w 6776288"/>
              <a:gd name="connsiteY2" fmla="*/ 2790825 h 2790825"/>
              <a:gd name="connsiteX3" fmla="*/ 0 w 6776288"/>
              <a:gd name="connsiteY3" fmla="*/ 2790825 h 2790825"/>
              <a:gd name="connsiteX4" fmla="*/ 0 w 6776288"/>
              <a:gd name="connsiteY4" fmla="*/ 19050 h 279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6288" h="2790825">
                <a:moveTo>
                  <a:pt x="0" y="19050"/>
                </a:moveTo>
                <a:lnTo>
                  <a:pt x="6776288" y="0"/>
                </a:lnTo>
                <a:lnTo>
                  <a:pt x="6132777" y="2790825"/>
                </a:lnTo>
                <a:lnTo>
                  <a:pt x="0" y="2790825"/>
                </a:lnTo>
                <a:lnTo>
                  <a:pt x="0" y="19050"/>
                </a:lnTo>
                <a:close/>
              </a:path>
            </a:pathLst>
          </a:custGeom>
          <a:gradFill>
            <a:gsLst>
              <a:gs pos="67000">
                <a:schemeClr val="accent3">
                  <a:alpha val="70000"/>
                </a:schemeClr>
              </a:gs>
              <a:gs pos="33000">
                <a:schemeClr val="accent2"/>
              </a:gs>
              <a:gs pos="0">
                <a:schemeClr val="accent1"/>
              </a:gs>
              <a:gs pos="100000">
                <a:schemeClr val="accent5">
                  <a:lumMod val="100000"/>
                  <a:alpha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p>
            <a:pPr algn="ctr"/>
            <a:endParaRPr lang="ko-KR" altLang="en-US"/>
          </a:p>
        </p:txBody>
      </p:sp>
      <p:sp>
        <p:nvSpPr>
          <p:cNvPr id="9" name="제목 3">
            <a:extLst>
              <a:ext uri="{FF2B5EF4-FFF2-40B4-BE49-F238E27FC236}">
                <a16:creationId xmlns="" xmlns:a16="http://schemas.microsoft.com/office/drawing/2014/main" id="{E2B604B2-7D82-438C-932C-347EC1825B5C}"/>
              </a:ext>
            </a:extLst>
          </p:cNvPr>
          <p:cNvSpPr txBox="1">
            <a:spLocks/>
          </p:cNvSpPr>
          <p:nvPr/>
        </p:nvSpPr>
        <p:spPr>
          <a:xfrm>
            <a:off x="0" y="0"/>
            <a:ext cx="3610693" cy="685800"/>
          </a:xfrm>
          <a:prstGeom prst="rect">
            <a:avLst/>
          </a:prstGeom>
        </p:spPr>
        <p:txBody>
          <a:bodyPr lIns="68909" tIns="34455" rIns="68909" bIns="34455"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ko-KR" b="1" dirty="0" smtClean="0">
                <a:solidFill>
                  <a:schemeClr val="bg1"/>
                </a:solidFill>
                <a:effectLst>
                  <a:outerShdw blurRad="38100" dist="38100" dir="2700000" algn="tl">
                    <a:srgbClr val="000000">
                      <a:alpha val="43137"/>
                    </a:srgbClr>
                  </a:outerShdw>
                </a:effectLst>
              </a:rPr>
              <a:t> FEATURES</a:t>
            </a:r>
            <a:r>
              <a:rPr lang="en-US" altLang="ko-KR" b="1" dirty="0" smtClean="0">
                <a:solidFill>
                  <a:schemeClr val="bg1"/>
                </a:solidFill>
              </a:rPr>
              <a:t> :</a:t>
            </a:r>
            <a:endParaRPr lang="ko-KR" altLang="en-US" b="1" dirty="0">
              <a:solidFill>
                <a:schemeClr val="bg1"/>
              </a:solidFill>
            </a:endParaRPr>
          </a:p>
        </p:txBody>
      </p:sp>
      <p:sp>
        <p:nvSpPr>
          <p:cNvPr id="11" name="직사각형 5">
            <a:extLst>
              <a:ext uri="{FF2B5EF4-FFF2-40B4-BE49-F238E27FC236}">
                <a16:creationId xmlns="" xmlns:a16="http://schemas.microsoft.com/office/drawing/2014/main" id="{10218D52-5D31-494A-B7E5-E82B35C64339}"/>
              </a:ext>
            </a:extLst>
          </p:cNvPr>
          <p:cNvSpPr/>
          <p:nvPr/>
        </p:nvSpPr>
        <p:spPr>
          <a:xfrm>
            <a:off x="2752724" y="865972"/>
            <a:ext cx="5751513" cy="3948081"/>
          </a:xfrm>
          <a:prstGeom prst="rect">
            <a:avLst/>
          </a:prstGeom>
        </p:spPr>
        <p:txBody>
          <a:bodyPr wrap="square" lIns="68909" tIns="34455" rIns="68909" bIns="34455">
            <a:spAutoFit/>
          </a:bodyPr>
          <a:lstStyle/>
          <a:p>
            <a:pPr>
              <a:lnSpc>
                <a:spcPts val="1600"/>
              </a:lnSpc>
              <a:buBlip>
                <a:blip r:embed="rId3"/>
              </a:buBlip>
            </a:pPr>
            <a:r>
              <a:rPr lang="en-US" sz="1100" dirty="0" smtClean="0"/>
              <a:t>  Centralized Database system</a:t>
            </a:r>
          </a:p>
          <a:p>
            <a:pPr>
              <a:lnSpc>
                <a:spcPts val="1600"/>
              </a:lnSpc>
              <a:buBlip>
                <a:blip r:embed="rId3"/>
              </a:buBlip>
            </a:pPr>
            <a:r>
              <a:rPr lang="en-US" sz="1100" dirty="0" smtClean="0"/>
              <a:t>  User Friendly design</a:t>
            </a:r>
          </a:p>
          <a:p>
            <a:pPr>
              <a:lnSpc>
                <a:spcPts val="1600"/>
              </a:lnSpc>
              <a:buBlip>
                <a:blip r:embed="rId3"/>
              </a:buBlip>
            </a:pPr>
            <a:r>
              <a:rPr lang="en-US" sz="1100" dirty="0" smtClean="0"/>
              <a:t>  Complete database Driven</a:t>
            </a:r>
          </a:p>
          <a:p>
            <a:pPr>
              <a:lnSpc>
                <a:spcPts val="1600"/>
              </a:lnSpc>
              <a:buBlip>
                <a:blip r:embed="rId3"/>
              </a:buBlip>
            </a:pPr>
            <a:r>
              <a:rPr lang="en-US" sz="1100" dirty="0" smtClean="0"/>
              <a:t>  Modular Structure</a:t>
            </a:r>
          </a:p>
          <a:p>
            <a:pPr>
              <a:lnSpc>
                <a:spcPts val="1600"/>
              </a:lnSpc>
              <a:buBlip>
                <a:blip r:embed="rId3"/>
              </a:buBlip>
            </a:pPr>
            <a:r>
              <a:rPr lang="en-US" sz="1100" dirty="0" smtClean="0"/>
              <a:t>  Improve Visibility &amp; Transparency</a:t>
            </a:r>
          </a:p>
          <a:p>
            <a:pPr>
              <a:lnSpc>
                <a:spcPts val="1600"/>
              </a:lnSpc>
              <a:buBlip>
                <a:blip r:embed="rId3"/>
              </a:buBlip>
            </a:pPr>
            <a:r>
              <a:rPr lang="en-US" sz="1100" dirty="0" smtClean="0"/>
              <a:t>  Streamline Accurate Reporting</a:t>
            </a:r>
          </a:p>
          <a:p>
            <a:pPr>
              <a:lnSpc>
                <a:spcPts val="1600"/>
              </a:lnSpc>
              <a:buBlip>
                <a:blip r:embed="rId3"/>
              </a:buBlip>
            </a:pPr>
            <a:r>
              <a:rPr lang="en-US" sz="1100" dirty="0" smtClean="0"/>
              <a:t>  Improved Quality Control</a:t>
            </a:r>
          </a:p>
          <a:p>
            <a:pPr>
              <a:lnSpc>
                <a:spcPts val="1600"/>
              </a:lnSpc>
              <a:buBlip>
                <a:blip r:embed="rId3"/>
              </a:buBlip>
            </a:pPr>
            <a:r>
              <a:rPr lang="en-US" sz="1100" dirty="0" smtClean="0"/>
              <a:t>  Improved Time Management</a:t>
            </a:r>
          </a:p>
          <a:p>
            <a:pPr>
              <a:lnSpc>
                <a:spcPts val="1600"/>
              </a:lnSpc>
              <a:buBlip>
                <a:blip r:embed="rId3"/>
              </a:buBlip>
            </a:pPr>
            <a:r>
              <a:rPr lang="en-US" sz="1100" dirty="0" smtClean="0"/>
              <a:t>  Improved Management Visibility</a:t>
            </a:r>
          </a:p>
          <a:p>
            <a:pPr>
              <a:lnSpc>
                <a:spcPts val="1600"/>
              </a:lnSpc>
              <a:buBlip>
                <a:blip r:embed="rId3"/>
              </a:buBlip>
            </a:pPr>
            <a:r>
              <a:rPr lang="en-US" sz="1100" dirty="0" smtClean="0"/>
              <a:t>  Unlimited User Support</a:t>
            </a:r>
          </a:p>
          <a:p>
            <a:pPr>
              <a:lnSpc>
                <a:spcPts val="1600"/>
              </a:lnSpc>
              <a:buBlip>
                <a:blip r:embed="rId3"/>
              </a:buBlip>
            </a:pPr>
            <a:r>
              <a:rPr lang="en-US" sz="1100" dirty="0" smtClean="0"/>
              <a:t>  Highly secured, user wise authentication of modules</a:t>
            </a:r>
          </a:p>
          <a:p>
            <a:pPr>
              <a:lnSpc>
                <a:spcPts val="1600"/>
              </a:lnSpc>
              <a:buBlip>
                <a:blip r:embed="rId3"/>
              </a:buBlip>
            </a:pPr>
            <a:r>
              <a:rPr lang="en-US" sz="1100" dirty="0" smtClean="0"/>
              <a:t>  Graphical Presentation of MIS.</a:t>
            </a:r>
          </a:p>
          <a:p>
            <a:pPr>
              <a:lnSpc>
                <a:spcPts val="1600"/>
              </a:lnSpc>
              <a:buBlip>
                <a:blip r:embed="rId3"/>
              </a:buBlip>
            </a:pPr>
            <a:r>
              <a:rPr lang="en-US" sz="1100" dirty="0" smtClean="0"/>
              <a:t>  Effective Search Facility to Search any type of Information related to Patient.</a:t>
            </a:r>
          </a:p>
          <a:p>
            <a:pPr>
              <a:lnSpc>
                <a:spcPts val="1600"/>
              </a:lnSpc>
              <a:buBlip>
                <a:blip r:embed="rId3"/>
              </a:buBlip>
            </a:pPr>
            <a:r>
              <a:rPr lang="en-US" sz="1100" dirty="0" smtClean="0"/>
              <a:t>  Multiple Store Accounting.</a:t>
            </a:r>
          </a:p>
          <a:p>
            <a:pPr>
              <a:lnSpc>
                <a:spcPts val="1600"/>
              </a:lnSpc>
              <a:buBlip>
                <a:blip r:embed="rId3"/>
              </a:buBlip>
            </a:pPr>
            <a:r>
              <a:rPr lang="en-US" sz="1100" dirty="0" smtClean="0"/>
              <a:t>  Connect multiple branches of Hospitals. Access patient record from anywhere</a:t>
            </a:r>
          </a:p>
          <a:p>
            <a:pPr>
              <a:lnSpc>
                <a:spcPts val="1600"/>
              </a:lnSpc>
              <a:buBlip>
                <a:blip r:embed="rId3"/>
              </a:buBlip>
            </a:pPr>
            <a:r>
              <a:rPr lang="en-US" sz="1100" dirty="0" smtClean="0"/>
              <a:t>  Remote accession of database for instant support</a:t>
            </a:r>
          </a:p>
          <a:p>
            <a:pPr>
              <a:lnSpc>
                <a:spcPts val="1600"/>
              </a:lnSpc>
              <a:buBlip>
                <a:blip r:embed="rId3"/>
              </a:buBlip>
            </a:pPr>
            <a:r>
              <a:rPr lang="en-US" sz="1100" dirty="0" smtClean="0"/>
              <a:t>  Interface facility with the Smart Card Technology.</a:t>
            </a:r>
          </a:p>
          <a:p>
            <a:pPr>
              <a:lnSpc>
                <a:spcPts val="1600"/>
              </a:lnSpc>
              <a:buBlip>
                <a:blip r:embed="rId3"/>
              </a:buBlip>
            </a:pPr>
            <a:r>
              <a:rPr lang="en-US" sz="1100" dirty="0" smtClean="0"/>
              <a:t>  Interface with the Bar Code.</a:t>
            </a:r>
          </a:p>
          <a:p>
            <a:pPr>
              <a:lnSpc>
                <a:spcPts val="1600"/>
              </a:lnSpc>
              <a:buBlip>
                <a:blip r:embed="rId3"/>
              </a:buBlip>
            </a:pPr>
            <a:r>
              <a:rPr lang="en-US" sz="1100" dirty="0" smtClean="0"/>
              <a:t>  Interface with Biometric Devices</a:t>
            </a:r>
            <a:endParaRPr lang="en-US" sz="1100" dirty="0"/>
          </a:p>
        </p:txBody>
      </p:sp>
      <p:pic>
        <p:nvPicPr>
          <p:cNvPr id="6" name="Picture 5" descr="shadow-2.png"/>
          <p:cNvPicPr>
            <a:picLocks noChangeAspect="1"/>
          </p:cNvPicPr>
          <p:nvPr/>
        </p:nvPicPr>
        <p:blipFill>
          <a:blip r:embed="rId4"/>
          <a:stretch>
            <a:fillRect/>
          </a:stretch>
        </p:blipFill>
        <p:spPr>
          <a:xfrm>
            <a:off x="0" y="755633"/>
            <a:ext cx="5905500" cy="469305"/>
          </a:xfrm>
          <a:prstGeom prst="rect">
            <a:avLst/>
          </a:prstGeom>
        </p:spPr>
      </p:pic>
    </p:spTree>
    <p:extLst>
      <p:ext uri="{BB962C8B-B14F-4D97-AF65-F5344CB8AC3E}">
        <p14:creationId xmlns="" xmlns:p14="http://schemas.microsoft.com/office/powerpoint/2010/main" val="3210156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91632"/>
            <a:ext cx="8504237" cy="698968"/>
          </a:xfrm>
        </p:spPr>
        <p:txBody>
          <a:bodyPr>
            <a:noAutofit/>
          </a:bodyPr>
          <a:lstStyle/>
          <a:p>
            <a:r>
              <a:rPr lang="en-US" sz="2000" b="1" dirty="0" smtClean="0">
                <a:solidFill>
                  <a:schemeClr val="accent4">
                    <a:lumMod val="75000"/>
                  </a:schemeClr>
                </a:solidFill>
              </a:rPr>
              <a:t>BENEFITS</a:t>
            </a:r>
            <a:r>
              <a:rPr lang="en-US" sz="2000" b="1" dirty="0" smtClean="0">
                <a:solidFill>
                  <a:schemeClr val="accent1">
                    <a:lumMod val="75000"/>
                  </a:schemeClr>
                </a:solidFill>
              </a:rPr>
              <a:t> OF IMPLEMENTING A HOSPITAL MANAGEMENT SYSTEM:</a:t>
            </a:r>
          </a:p>
          <a:p>
            <a:endParaRPr lang="en-US" sz="2000" b="1" dirty="0">
              <a:solidFill>
                <a:schemeClr val="accent1">
                  <a:lumMod val="75000"/>
                </a:schemeClr>
              </a:solidFill>
            </a:endParaRPr>
          </a:p>
        </p:txBody>
      </p:sp>
      <p:sp>
        <p:nvSpPr>
          <p:cNvPr id="3" name="Rectangle 2">
            <a:extLst>
              <a:ext uri="{FF2B5EF4-FFF2-40B4-BE49-F238E27FC236}">
                <a16:creationId xmlns="" xmlns:a16="http://schemas.microsoft.com/office/drawing/2014/main" id="{5A64F161-2991-4962-A330-F4C4D44B2907}"/>
              </a:ext>
            </a:extLst>
          </p:cNvPr>
          <p:cNvSpPr/>
          <p:nvPr/>
        </p:nvSpPr>
        <p:spPr>
          <a:xfrm>
            <a:off x="0" y="4419599"/>
            <a:ext cx="8504238" cy="701675"/>
          </a:xfrm>
          <a:prstGeom prst="rect">
            <a:avLst/>
          </a:prstGeom>
          <a:gradFill>
            <a:gsLst>
              <a:gs pos="66000">
                <a:schemeClr val="accent3"/>
              </a:gs>
              <a:gs pos="33000">
                <a:schemeClr val="accent2"/>
              </a:gs>
              <a:gs pos="0">
                <a:schemeClr val="accent1"/>
              </a:gs>
              <a:gs pos="96000">
                <a:schemeClr val="accent4"/>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909" tIns="34455" rIns="68909" bIns="34455" numCol="1" spcCol="0" rtlCol="0" fromWordArt="0" anchor="ctr" anchorCtr="0" forceAA="0" compatLnSpc="1">
            <a:prstTxWarp prst="textNoShape">
              <a:avLst/>
            </a:prstTxWarp>
            <a:noAutofit/>
          </a:bodyPr>
          <a:lstStyle/>
          <a:p>
            <a:pPr algn="ctr"/>
            <a:endParaRPr lang="ko-KR" altLang="en-US" sz="2000" dirty="0"/>
          </a:p>
        </p:txBody>
      </p:sp>
      <p:sp>
        <p:nvSpPr>
          <p:cNvPr id="5" name="TextBox 4">
            <a:extLst>
              <a:ext uri="{FF2B5EF4-FFF2-40B4-BE49-F238E27FC236}">
                <a16:creationId xmlns="" xmlns:a16="http://schemas.microsoft.com/office/drawing/2014/main" id="{C56D1370-AD67-4477-B37B-199499D37146}"/>
              </a:ext>
            </a:extLst>
          </p:cNvPr>
          <p:cNvSpPr txBox="1"/>
          <p:nvPr/>
        </p:nvSpPr>
        <p:spPr>
          <a:xfrm>
            <a:off x="589300" y="1316710"/>
            <a:ext cx="1783845" cy="238860"/>
          </a:xfrm>
          <a:prstGeom prst="rect">
            <a:avLst/>
          </a:prstGeom>
          <a:noFill/>
        </p:spPr>
        <p:txBody>
          <a:bodyPr wrap="square" lIns="68909" tIns="34455" rIns="68909" bIns="34455" rtlCol="0">
            <a:spAutoFit/>
          </a:bodyPr>
          <a:lstStyle/>
          <a:p>
            <a:r>
              <a:rPr lang="en-US" sz="1100" b="1" dirty="0" smtClean="0">
                <a:solidFill>
                  <a:srgbClr val="0070C0"/>
                </a:solidFill>
              </a:rPr>
              <a:t>APPOINTMENT BOOKING</a:t>
            </a:r>
            <a:endParaRPr lang="ko-KR" altLang="en-US" sz="1100" b="1" dirty="0">
              <a:solidFill>
                <a:srgbClr val="0070C0"/>
              </a:solidFill>
              <a:cs typeface="Arial" pitchFamily="34" charset="0"/>
            </a:endParaRPr>
          </a:p>
        </p:txBody>
      </p:sp>
      <p:sp>
        <p:nvSpPr>
          <p:cNvPr id="6" name="TextBox 5">
            <a:extLst>
              <a:ext uri="{FF2B5EF4-FFF2-40B4-BE49-F238E27FC236}">
                <a16:creationId xmlns="" xmlns:a16="http://schemas.microsoft.com/office/drawing/2014/main" id="{B160F3C2-E6B8-4203-8E6C-35A4D0A57C3A}"/>
              </a:ext>
            </a:extLst>
          </p:cNvPr>
          <p:cNvSpPr txBox="1"/>
          <p:nvPr/>
        </p:nvSpPr>
        <p:spPr>
          <a:xfrm>
            <a:off x="409575" y="1639208"/>
            <a:ext cx="2486024" cy="839024"/>
          </a:xfrm>
          <a:prstGeom prst="rect">
            <a:avLst/>
          </a:prstGeom>
          <a:noFill/>
        </p:spPr>
        <p:txBody>
          <a:bodyPr wrap="square" lIns="68909" tIns="34455" rIns="68909" bIns="34455" rtlCol="0">
            <a:spAutoFit/>
          </a:bodyPr>
          <a:lstStyle/>
          <a:p>
            <a:pPr>
              <a:buBlip>
                <a:blip r:embed="rId2"/>
              </a:buBlip>
            </a:pPr>
            <a:r>
              <a:rPr lang="en-US" sz="1000" dirty="0" smtClean="0"/>
              <a:t> Helps </a:t>
            </a:r>
            <a:r>
              <a:rPr lang="en-US" sz="1000" dirty="0" smtClean="0"/>
              <a:t>patients cut the long  queue and saves their time</a:t>
            </a:r>
          </a:p>
          <a:p>
            <a:pPr>
              <a:buBlip>
                <a:blip r:embed="rId2"/>
              </a:buBlip>
            </a:pPr>
            <a:r>
              <a:rPr lang="en-US" sz="1000" dirty="0" smtClean="0"/>
              <a:t> Is </a:t>
            </a:r>
            <a:r>
              <a:rPr lang="en-US" sz="1000" dirty="0" smtClean="0"/>
              <a:t>equipped with features like automated email and text message reminders</a:t>
            </a:r>
            <a:endParaRPr lang="en-US" sz="1000" dirty="0"/>
          </a:p>
        </p:txBody>
      </p:sp>
      <p:sp>
        <p:nvSpPr>
          <p:cNvPr id="8" name="TextBox 7">
            <a:extLst>
              <a:ext uri="{FF2B5EF4-FFF2-40B4-BE49-F238E27FC236}">
                <a16:creationId xmlns="" xmlns:a16="http://schemas.microsoft.com/office/drawing/2014/main" id="{BE05C24D-5AE1-4F77-8BA4-5AF6BCE2B17D}"/>
              </a:ext>
            </a:extLst>
          </p:cNvPr>
          <p:cNvSpPr txBox="1"/>
          <p:nvPr/>
        </p:nvSpPr>
        <p:spPr>
          <a:xfrm>
            <a:off x="5773282" y="1345285"/>
            <a:ext cx="2218193" cy="238860"/>
          </a:xfrm>
          <a:prstGeom prst="rect">
            <a:avLst/>
          </a:prstGeom>
          <a:noFill/>
        </p:spPr>
        <p:txBody>
          <a:bodyPr wrap="square" lIns="68909" tIns="34455" rIns="68909" bIns="34455" rtlCol="0">
            <a:spAutoFit/>
          </a:bodyPr>
          <a:lstStyle/>
          <a:p>
            <a:r>
              <a:rPr lang="en-US" sz="1100" b="1" dirty="0" smtClean="0">
                <a:solidFill>
                  <a:schemeClr val="accent1">
                    <a:lumMod val="75000"/>
                  </a:schemeClr>
                </a:solidFill>
              </a:rPr>
              <a:t>OVERALL COST REDUCTION</a:t>
            </a:r>
            <a:endParaRPr lang="ko-KR" altLang="en-US" sz="1100" b="1" dirty="0">
              <a:solidFill>
                <a:schemeClr val="accent1">
                  <a:lumMod val="75000"/>
                </a:schemeClr>
              </a:solidFill>
              <a:cs typeface="Arial" pitchFamily="34" charset="0"/>
            </a:endParaRPr>
          </a:p>
        </p:txBody>
      </p:sp>
      <p:sp>
        <p:nvSpPr>
          <p:cNvPr id="9" name="TextBox 8">
            <a:extLst>
              <a:ext uri="{FF2B5EF4-FFF2-40B4-BE49-F238E27FC236}">
                <a16:creationId xmlns="" xmlns:a16="http://schemas.microsoft.com/office/drawing/2014/main" id="{EF702129-ADC9-473E-A856-E92D4BAA5E3A}"/>
              </a:ext>
            </a:extLst>
          </p:cNvPr>
          <p:cNvSpPr txBox="1"/>
          <p:nvPr/>
        </p:nvSpPr>
        <p:spPr>
          <a:xfrm>
            <a:off x="5753100" y="1677308"/>
            <a:ext cx="2257425" cy="685136"/>
          </a:xfrm>
          <a:prstGeom prst="rect">
            <a:avLst/>
          </a:prstGeom>
          <a:noFill/>
        </p:spPr>
        <p:txBody>
          <a:bodyPr wrap="square" lIns="68909" tIns="34455" rIns="68909" bIns="34455" rtlCol="0">
            <a:spAutoFit/>
          </a:bodyPr>
          <a:lstStyle/>
          <a:p>
            <a:pPr>
              <a:buBlip>
                <a:blip r:embed="rId2"/>
              </a:buBlip>
            </a:pPr>
            <a:r>
              <a:rPr lang="en-US" sz="1000" dirty="0" smtClean="0"/>
              <a:t> Cuts </a:t>
            </a:r>
            <a:r>
              <a:rPr lang="en-US" sz="1000" dirty="0" smtClean="0"/>
              <a:t>down paper costs as all the data are computerized</a:t>
            </a:r>
          </a:p>
          <a:p>
            <a:pPr>
              <a:buBlip>
                <a:blip r:embed="rId2"/>
              </a:buBlip>
            </a:pPr>
            <a:r>
              <a:rPr lang="en-US" sz="1000" dirty="0" smtClean="0"/>
              <a:t> No </a:t>
            </a:r>
            <a:r>
              <a:rPr lang="en-US" sz="1000" dirty="0" smtClean="0"/>
              <a:t>separate costs for setting up physical servers</a:t>
            </a:r>
            <a:endParaRPr lang="en-US" sz="1000" dirty="0"/>
          </a:p>
        </p:txBody>
      </p:sp>
      <p:sp>
        <p:nvSpPr>
          <p:cNvPr id="11" name="TextBox 10">
            <a:extLst>
              <a:ext uri="{FF2B5EF4-FFF2-40B4-BE49-F238E27FC236}">
                <a16:creationId xmlns="" xmlns:a16="http://schemas.microsoft.com/office/drawing/2014/main" id="{F4C92541-B197-4F5B-B72E-7DDF5EE520F8}"/>
              </a:ext>
            </a:extLst>
          </p:cNvPr>
          <p:cNvSpPr txBox="1"/>
          <p:nvPr/>
        </p:nvSpPr>
        <p:spPr>
          <a:xfrm>
            <a:off x="704792" y="2968407"/>
            <a:ext cx="1783845" cy="238860"/>
          </a:xfrm>
          <a:prstGeom prst="rect">
            <a:avLst/>
          </a:prstGeom>
          <a:noFill/>
        </p:spPr>
        <p:txBody>
          <a:bodyPr wrap="square" lIns="68909" tIns="34455" rIns="68909" bIns="34455" rtlCol="0">
            <a:spAutoFit/>
          </a:bodyPr>
          <a:lstStyle/>
          <a:p>
            <a:r>
              <a:rPr lang="en-US" sz="1100" b="1" dirty="0" smtClean="0">
                <a:solidFill>
                  <a:schemeClr val="accent1">
                    <a:lumMod val="75000"/>
                  </a:schemeClr>
                </a:solidFill>
              </a:rPr>
              <a:t>DATA ACCURACY</a:t>
            </a:r>
            <a:endParaRPr lang="ko-KR" altLang="en-US" sz="1100" b="1" dirty="0">
              <a:solidFill>
                <a:schemeClr val="accent1">
                  <a:lumMod val="75000"/>
                </a:schemeClr>
              </a:solidFill>
              <a:cs typeface="Arial" pitchFamily="34" charset="0"/>
            </a:endParaRPr>
          </a:p>
        </p:txBody>
      </p:sp>
      <p:sp>
        <p:nvSpPr>
          <p:cNvPr id="12" name="TextBox 11">
            <a:extLst>
              <a:ext uri="{FF2B5EF4-FFF2-40B4-BE49-F238E27FC236}">
                <a16:creationId xmlns="" xmlns:a16="http://schemas.microsoft.com/office/drawing/2014/main" id="{9E2A6645-241E-4EB7-ABA8-C3E9BE820282}"/>
              </a:ext>
            </a:extLst>
          </p:cNvPr>
          <p:cNvSpPr txBox="1"/>
          <p:nvPr/>
        </p:nvSpPr>
        <p:spPr>
          <a:xfrm>
            <a:off x="495300" y="3262330"/>
            <a:ext cx="2305050" cy="531248"/>
          </a:xfrm>
          <a:prstGeom prst="rect">
            <a:avLst/>
          </a:prstGeom>
          <a:noFill/>
        </p:spPr>
        <p:txBody>
          <a:bodyPr wrap="square" lIns="68909" tIns="34455" rIns="68909" bIns="34455" rtlCol="0">
            <a:spAutoFit/>
          </a:bodyPr>
          <a:lstStyle/>
          <a:p>
            <a:pPr>
              <a:buBlip>
                <a:blip r:embed="rId2"/>
              </a:buBlip>
            </a:pPr>
            <a:r>
              <a:rPr lang="en-US" sz="1000" dirty="0" smtClean="0"/>
              <a:t> Removes </a:t>
            </a:r>
            <a:r>
              <a:rPr lang="en-US" sz="1000" dirty="0" smtClean="0"/>
              <a:t>human errors</a:t>
            </a:r>
          </a:p>
          <a:p>
            <a:pPr>
              <a:buBlip>
                <a:blip r:embed="rId2"/>
              </a:buBlip>
            </a:pPr>
            <a:r>
              <a:rPr lang="en-US" sz="1000" dirty="0" smtClean="0"/>
              <a:t> Alerts </a:t>
            </a:r>
            <a:r>
              <a:rPr lang="en-US" sz="1000" dirty="0" smtClean="0"/>
              <a:t>when there’s a shortage of stock</a:t>
            </a:r>
            <a:endParaRPr lang="en-US" sz="1000" dirty="0"/>
          </a:p>
        </p:txBody>
      </p:sp>
      <p:sp>
        <p:nvSpPr>
          <p:cNvPr id="14" name="TextBox 13">
            <a:extLst>
              <a:ext uri="{FF2B5EF4-FFF2-40B4-BE49-F238E27FC236}">
                <a16:creationId xmlns="" xmlns:a16="http://schemas.microsoft.com/office/drawing/2014/main" id="{A6EA1D17-3239-4460-B531-ED7BD463ECCC}"/>
              </a:ext>
            </a:extLst>
          </p:cNvPr>
          <p:cNvSpPr txBox="1"/>
          <p:nvPr/>
        </p:nvSpPr>
        <p:spPr>
          <a:xfrm>
            <a:off x="5879249" y="2939832"/>
            <a:ext cx="1783845" cy="238860"/>
          </a:xfrm>
          <a:prstGeom prst="rect">
            <a:avLst/>
          </a:prstGeom>
          <a:noFill/>
        </p:spPr>
        <p:txBody>
          <a:bodyPr wrap="square" lIns="68909" tIns="34455" rIns="68909" bIns="34455" rtlCol="0">
            <a:spAutoFit/>
          </a:bodyPr>
          <a:lstStyle/>
          <a:p>
            <a:r>
              <a:rPr lang="en-US" sz="1100" b="1" dirty="0" smtClean="0">
                <a:solidFill>
                  <a:schemeClr val="accent2">
                    <a:lumMod val="75000"/>
                  </a:schemeClr>
                </a:solidFill>
              </a:rPr>
              <a:t>REVENUE MANAGEMENT</a:t>
            </a:r>
            <a:endParaRPr lang="ko-KR" altLang="en-US" sz="1100" b="1" dirty="0">
              <a:solidFill>
                <a:schemeClr val="accent2">
                  <a:lumMod val="75000"/>
                </a:schemeClr>
              </a:solidFill>
              <a:cs typeface="Arial" pitchFamily="34" charset="0"/>
            </a:endParaRPr>
          </a:p>
        </p:txBody>
      </p:sp>
      <p:sp>
        <p:nvSpPr>
          <p:cNvPr id="15" name="TextBox 14">
            <a:extLst>
              <a:ext uri="{FF2B5EF4-FFF2-40B4-BE49-F238E27FC236}">
                <a16:creationId xmlns="" xmlns:a16="http://schemas.microsoft.com/office/drawing/2014/main" id="{E14F10E0-C2D2-4D9C-B4EC-E078B0EEE698}"/>
              </a:ext>
            </a:extLst>
          </p:cNvPr>
          <p:cNvSpPr txBox="1"/>
          <p:nvPr/>
        </p:nvSpPr>
        <p:spPr>
          <a:xfrm>
            <a:off x="5772150" y="3262330"/>
            <a:ext cx="2157646" cy="531248"/>
          </a:xfrm>
          <a:prstGeom prst="rect">
            <a:avLst/>
          </a:prstGeom>
          <a:noFill/>
        </p:spPr>
        <p:txBody>
          <a:bodyPr wrap="square" lIns="68909" tIns="34455" rIns="68909" bIns="34455" rtlCol="0">
            <a:spAutoFit/>
          </a:bodyPr>
          <a:lstStyle/>
          <a:p>
            <a:pPr>
              <a:buBlip>
                <a:blip r:embed="rId2"/>
              </a:buBlip>
            </a:pPr>
            <a:r>
              <a:rPr lang="en-US" sz="1000" dirty="0" smtClean="0"/>
              <a:t> Makes </a:t>
            </a:r>
            <a:r>
              <a:rPr lang="en-US" sz="1000" dirty="0" smtClean="0"/>
              <a:t>daily auditing simple</a:t>
            </a:r>
          </a:p>
          <a:p>
            <a:pPr>
              <a:buBlip>
                <a:blip r:embed="rId2"/>
              </a:buBlip>
            </a:pPr>
            <a:r>
              <a:rPr lang="en-US" sz="1000" dirty="0" smtClean="0"/>
              <a:t> Helps </a:t>
            </a:r>
            <a:r>
              <a:rPr lang="en-US" sz="1000" dirty="0" smtClean="0"/>
              <a:t>with statistics and other financial aspects</a:t>
            </a:r>
            <a:endParaRPr lang="en-US" sz="1000" dirty="0"/>
          </a:p>
        </p:txBody>
      </p:sp>
      <p:cxnSp>
        <p:nvCxnSpPr>
          <p:cNvPr id="16" name="Straight Connector 15">
            <a:extLst>
              <a:ext uri="{FF2B5EF4-FFF2-40B4-BE49-F238E27FC236}">
                <a16:creationId xmlns="" xmlns:a16="http://schemas.microsoft.com/office/drawing/2014/main" id="{CDC8D0BC-AA50-4050-9815-C72785F87627}"/>
              </a:ext>
            </a:extLst>
          </p:cNvPr>
          <p:cNvCxnSpPr/>
          <p:nvPr/>
        </p:nvCxnSpPr>
        <p:spPr>
          <a:xfrm flipH="1">
            <a:off x="2989725" y="1499006"/>
            <a:ext cx="2383" cy="847138"/>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5747D4F9-C511-4C42-9593-A056B87EBFA2}"/>
              </a:ext>
            </a:extLst>
          </p:cNvPr>
          <p:cNvCxnSpPr/>
          <p:nvPr/>
        </p:nvCxnSpPr>
        <p:spPr>
          <a:xfrm flipH="1">
            <a:off x="2990916" y="3013557"/>
            <a:ext cx="1191" cy="861588"/>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13E0D7C1-2279-4A33-BE2E-3466FFCB8A53}"/>
              </a:ext>
            </a:extLst>
          </p:cNvPr>
          <p:cNvCxnSpPr/>
          <p:nvPr/>
        </p:nvCxnSpPr>
        <p:spPr>
          <a:xfrm>
            <a:off x="1465957" y="2679422"/>
            <a:ext cx="5498444"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4729E1C1-39A1-4DAC-BD99-EBA488992C9C}"/>
              </a:ext>
            </a:extLst>
          </p:cNvPr>
          <p:cNvCxnSpPr/>
          <p:nvPr/>
        </p:nvCxnSpPr>
        <p:spPr>
          <a:xfrm flipH="1">
            <a:off x="5583504" y="3013557"/>
            <a:ext cx="1191" cy="861588"/>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CAB07C17-7A4B-442E-828B-9CCD503B6307}"/>
              </a:ext>
            </a:extLst>
          </p:cNvPr>
          <p:cNvCxnSpPr/>
          <p:nvPr/>
        </p:nvCxnSpPr>
        <p:spPr>
          <a:xfrm flipH="1">
            <a:off x="5582319" y="1499006"/>
            <a:ext cx="2376" cy="847138"/>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5F73412F-945F-48D9-9297-33736A39C79D}"/>
              </a:ext>
            </a:extLst>
          </p:cNvPr>
          <p:cNvSpPr txBox="1"/>
          <p:nvPr/>
        </p:nvSpPr>
        <p:spPr>
          <a:xfrm>
            <a:off x="3306904" y="2949357"/>
            <a:ext cx="1783845" cy="238860"/>
          </a:xfrm>
          <a:prstGeom prst="rect">
            <a:avLst/>
          </a:prstGeom>
          <a:noFill/>
        </p:spPr>
        <p:txBody>
          <a:bodyPr wrap="square" lIns="68909" tIns="34455" rIns="68909" bIns="34455" rtlCol="0">
            <a:spAutoFit/>
          </a:bodyPr>
          <a:lstStyle/>
          <a:p>
            <a:r>
              <a:rPr lang="en-US" sz="1100" b="1" dirty="0" smtClean="0">
                <a:solidFill>
                  <a:schemeClr val="accent5">
                    <a:lumMod val="75000"/>
                  </a:schemeClr>
                </a:solidFill>
              </a:rPr>
              <a:t>DATA SECURITY</a:t>
            </a:r>
            <a:endParaRPr lang="ko-KR" altLang="en-US" sz="1100" b="1" dirty="0">
              <a:solidFill>
                <a:schemeClr val="accent5">
                  <a:lumMod val="75000"/>
                </a:schemeClr>
              </a:solidFill>
              <a:cs typeface="Arial" pitchFamily="34" charset="0"/>
            </a:endParaRPr>
          </a:p>
        </p:txBody>
      </p:sp>
      <p:sp>
        <p:nvSpPr>
          <p:cNvPr id="25" name="TextBox 24">
            <a:extLst>
              <a:ext uri="{FF2B5EF4-FFF2-40B4-BE49-F238E27FC236}">
                <a16:creationId xmlns="" xmlns:a16="http://schemas.microsoft.com/office/drawing/2014/main" id="{E428E67A-7B8B-4030-A0F4-A86B697A0987}"/>
              </a:ext>
            </a:extLst>
          </p:cNvPr>
          <p:cNvSpPr txBox="1"/>
          <p:nvPr/>
        </p:nvSpPr>
        <p:spPr>
          <a:xfrm>
            <a:off x="3162300" y="3262330"/>
            <a:ext cx="2190750" cy="685136"/>
          </a:xfrm>
          <a:prstGeom prst="rect">
            <a:avLst/>
          </a:prstGeom>
          <a:noFill/>
        </p:spPr>
        <p:txBody>
          <a:bodyPr wrap="square" lIns="68909" tIns="34455" rIns="68909" bIns="34455" rtlCol="0">
            <a:spAutoFit/>
          </a:bodyPr>
          <a:lstStyle/>
          <a:p>
            <a:pPr>
              <a:buBlip>
                <a:blip r:embed="rId2"/>
              </a:buBlip>
            </a:pPr>
            <a:r>
              <a:rPr lang="en-US" sz="1000" dirty="0" smtClean="0"/>
              <a:t> Helps </a:t>
            </a:r>
            <a:r>
              <a:rPr lang="en-US" sz="1000" dirty="0" smtClean="0"/>
              <a:t>to keep patients records private</a:t>
            </a:r>
          </a:p>
          <a:p>
            <a:pPr>
              <a:buBlip>
                <a:blip r:embed="rId2"/>
              </a:buBlip>
            </a:pPr>
            <a:r>
              <a:rPr lang="en-US" sz="1000" dirty="0" smtClean="0"/>
              <a:t> Restricts </a:t>
            </a:r>
            <a:r>
              <a:rPr lang="en-US" sz="1000" dirty="0" smtClean="0"/>
              <a:t>access through role-based access control</a:t>
            </a:r>
            <a:endParaRPr lang="en-US" sz="1000" dirty="0"/>
          </a:p>
        </p:txBody>
      </p:sp>
      <p:sp>
        <p:nvSpPr>
          <p:cNvPr id="27" name="TextBox 26">
            <a:extLst>
              <a:ext uri="{FF2B5EF4-FFF2-40B4-BE49-F238E27FC236}">
                <a16:creationId xmlns="" xmlns:a16="http://schemas.microsoft.com/office/drawing/2014/main" id="{FDCCDB9C-30B4-4FED-8672-B06EEC23F89F}"/>
              </a:ext>
            </a:extLst>
          </p:cNvPr>
          <p:cNvSpPr txBox="1"/>
          <p:nvPr/>
        </p:nvSpPr>
        <p:spPr>
          <a:xfrm>
            <a:off x="3219450" y="1345285"/>
            <a:ext cx="2228850" cy="238860"/>
          </a:xfrm>
          <a:prstGeom prst="rect">
            <a:avLst/>
          </a:prstGeom>
          <a:noFill/>
        </p:spPr>
        <p:txBody>
          <a:bodyPr wrap="square" lIns="68909" tIns="34455" rIns="68909" bIns="34455" rtlCol="0">
            <a:spAutoFit/>
          </a:bodyPr>
          <a:lstStyle/>
          <a:p>
            <a:r>
              <a:rPr lang="en-US" sz="1100" b="1" dirty="0" smtClean="0">
                <a:solidFill>
                  <a:schemeClr val="accent4">
                    <a:lumMod val="75000"/>
                  </a:schemeClr>
                </a:solidFill>
              </a:rPr>
              <a:t>ROLE-BASED ACCESS CONTROL</a:t>
            </a:r>
            <a:endParaRPr lang="ko-KR" altLang="en-US" sz="1100" b="1" dirty="0">
              <a:solidFill>
                <a:schemeClr val="accent4">
                  <a:lumMod val="75000"/>
                </a:schemeClr>
              </a:solidFill>
              <a:cs typeface="Arial" pitchFamily="34" charset="0"/>
            </a:endParaRPr>
          </a:p>
        </p:txBody>
      </p:sp>
      <p:sp>
        <p:nvSpPr>
          <p:cNvPr id="28" name="TextBox 27">
            <a:extLst>
              <a:ext uri="{FF2B5EF4-FFF2-40B4-BE49-F238E27FC236}">
                <a16:creationId xmlns="" xmlns:a16="http://schemas.microsoft.com/office/drawing/2014/main" id="{D6442A37-0269-468A-B7A4-5F06ECA057E9}"/>
              </a:ext>
            </a:extLst>
          </p:cNvPr>
          <p:cNvSpPr txBox="1"/>
          <p:nvPr/>
        </p:nvSpPr>
        <p:spPr>
          <a:xfrm>
            <a:off x="3124201" y="1677308"/>
            <a:ext cx="2257424" cy="839024"/>
          </a:xfrm>
          <a:prstGeom prst="rect">
            <a:avLst/>
          </a:prstGeom>
          <a:noFill/>
        </p:spPr>
        <p:txBody>
          <a:bodyPr wrap="square" lIns="68909" tIns="34455" rIns="68909" bIns="34455" rtlCol="0">
            <a:spAutoFit/>
          </a:bodyPr>
          <a:lstStyle/>
          <a:p>
            <a:pPr>
              <a:buBlip>
                <a:blip r:embed="rId2"/>
              </a:buBlip>
            </a:pPr>
            <a:r>
              <a:rPr lang="en-US" sz="1000" dirty="0" smtClean="0"/>
              <a:t> Allows </a:t>
            </a:r>
            <a:r>
              <a:rPr lang="en-US" sz="1000" dirty="0" smtClean="0"/>
              <a:t>employees to access only the necessary information to effectively perform their job duties</a:t>
            </a:r>
          </a:p>
          <a:p>
            <a:pPr>
              <a:buBlip>
                <a:blip r:embed="rId2"/>
              </a:buBlip>
            </a:pPr>
            <a:r>
              <a:rPr lang="en-US" sz="1000" dirty="0" smtClean="0"/>
              <a:t> Increases </a:t>
            </a:r>
            <a:r>
              <a:rPr lang="en-US" sz="1000" dirty="0" smtClean="0"/>
              <a:t>data security and integrity</a:t>
            </a:r>
            <a:endParaRPr lang="en-US" sz="1000" dirty="0"/>
          </a:p>
        </p:txBody>
      </p:sp>
      <p:sp>
        <p:nvSpPr>
          <p:cNvPr id="35" name="Round Same Side Corner Rectangle 19">
            <a:extLst>
              <a:ext uri="{FF2B5EF4-FFF2-40B4-BE49-F238E27FC236}">
                <a16:creationId xmlns="" xmlns:a16="http://schemas.microsoft.com/office/drawing/2014/main" id="{A07BF62D-95C3-4CF6-82EB-EA4DF1D54230}"/>
              </a:ext>
            </a:extLst>
          </p:cNvPr>
          <p:cNvSpPr/>
          <p:nvPr/>
        </p:nvSpPr>
        <p:spPr>
          <a:xfrm>
            <a:off x="754623" y="4482730"/>
            <a:ext cx="289857" cy="38340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909" tIns="34455" rIns="68909" bIns="34455"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23" name="Picture 22" descr="bottom-shadow.png"/>
          <p:cNvPicPr>
            <a:picLocks noChangeAspect="1"/>
          </p:cNvPicPr>
          <p:nvPr/>
        </p:nvPicPr>
        <p:blipFill>
          <a:blip r:embed="rId3" cstate="print"/>
          <a:stretch>
            <a:fillRect/>
          </a:stretch>
        </p:blipFill>
        <p:spPr>
          <a:xfrm>
            <a:off x="2762249" y="826323"/>
            <a:ext cx="2964590" cy="259527"/>
          </a:xfrm>
          <a:prstGeom prst="rect">
            <a:avLst/>
          </a:prstGeom>
        </p:spPr>
      </p:pic>
    </p:spTree>
    <p:extLst>
      <p:ext uri="{BB962C8B-B14F-4D97-AF65-F5344CB8AC3E}">
        <p14:creationId xmlns="" xmlns:p14="http://schemas.microsoft.com/office/powerpoint/2010/main" val="295251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a:blip>
          <a:srcRect l="6409" t="33838" r="29702" b="6810"/>
          <a:stretch>
            <a:fillRect/>
          </a:stretch>
        </p:blipFill>
        <p:spPr bwMode="auto">
          <a:xfrm>
            <a:off x="0" y="0"/>
            <a:ext cx="8526338" cy="4928260"/>
          </a:xfrm>
          <a:prstGeom prst="rect">
            <a:avLst/>
          </a:prstGeom>
          <a:noFill/>
          <a:ln w="9525">
            <a:noFill/>
            <a:miter lim="800000"/>
            <a:headEnd/>
            <a:tailEnd/>
          </a:ln>
          <a:effectLst/>
        </p:spPr>
      </p:pic>
      <p:pic>
        <p:nvPicPr>
          <p:cNvPr id="3" name="Picture 2" descr="shadow-2.png"/>
          <p:cNvPicPr>
            <a:picLocks noChangeAspect="1"/>
          </p:cNvPicPr>
          <p:nvPr/>
        </p:nvPicPr>
        <p:blipFill>
          <a:blip r:embed="rId3"/>
          <a:srcRect b="73834"/>
          <a:stretch>
            <a:fillRect/>
          </a:stretch>
        </p:blipFill>
        <p:spPr>
          <a:xfrm>
            <a:off x="476250" y="4911767"/>
            <a:ext cx="7686675" cy="2095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LES.jpg"/>
          <p:cNvPicPr>
            <a:picLocks noChangeAspect="1"/>
          </p:cNvPicPr>
          <p:nvPr/>
        </p:nvPicPr>
        <p:blipFill>
          <a:blip r:embed="rId2" cstate="email"/>
          <a:srcRect/>
          <a:stretch>
            <a:fillRect/>
          </a:stretch>
        </p:blipFill>
        <p:spPr>
          <a:xfrm>
            <a:off x="0" y="0"/>
            <a:ext cx="4370155" cy="4914900"/>
          </a:xfrm>
          <a:prstGeom prst="rect">
            <a:avLst/>
          </a:prstGeom>
        </p:spPr>
      </p:pic>
      <p:sp>
        <p:nvSpPr>
          <p:cNvPr id="9" name="TextBox 8"/>
          <p:cNvSpPr txBox="1"/>
          <p:nvPr/>
        </p:nvSpPr>
        <p:spPr>
          <a:xfrm>
            <a:off x="4686670" y="1223900"/>
            <a:ext cx="3531055" cy="2400657"/>
          </a:xfrm>
          <a:prstGeom prst="rect">
            <a:avLst/>
          </a:prstGeom>
          <a:noFill/>
        </p:spPr>
        <p:txBody>
          <a:bodyPr wrap="square" rtlCol="0">
            <a:spAutoFit/>
          </a:bodyPr>
          <a:lstStyle/>
          <a:p>
            <a:r>
              <a:rPr lang="en-US" sz="5400" b="1" dirty="0" smtClean="0">
                <a:solidFill>
                  <a:schemeClr val="accent3">
                    <a:lumMod val="75000"/>
                  </a:schemeClr>
                </a:solidFill>
              </a:rPr>
              <a:t>HOSPITAL </a:t>
            </a:r>
            <a:r>
              <a:rPr lang="en-US" sz="3200" b="1" dirty="0" smtClean="0">
                <a:solidFill>
                  <a:schemeClr val="accent1">
                    <a:lumMod val="75000"/>
                  </a:schemeClr>
                </a:solidFill>
              </a:rPr>
              <a:t>MANAGEMENT SYSTEM USER ROLES</a:t>
            </a:r>
            <a:endParaRPr lang="en-US" sz="3200" b="1" dirty="0">
              <a:solidFill>
                <a:schemeClr val="accent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8504238" cy="4892634"/>
          </a:xfrm>
          <a:prstGeom prst="rect">
            <a:avLst/>
          </a:prstGeom>
          <a:noFill/>
          <a:ln w="9525">
            <a:noFill/>
            <a:miter lim="800000"/>
            <a:headEnd/>
            <a:tailEnd/>
          </a:ln>
          <a:effectLst/>
        </p:spPr>
      </p:pic>
      <p:pic>
        <p:nvPicPr>
          <p:cNvPr id="3" name="Picture 2" descr="shadow-2.png"/>
          <p:cNvPicPr>
            <a:picLocks noChangeAspect="1"/>
          </p:cNvPicPr>
          <p:nvPr/>
        </p:nvPicPr>
        <p:blipFill>
          <a:blip r:embed="rId3"/>
          <a:srcRect b="73834"/>
          <a:stretch>
            <a:fillRect/>
          </a:stretch>
        </p:blipFill>
        <p:spPr>
          <a:xfrm>
            <a:off x="476250" y="4911767"/>
            <a:ext cx="7686675" cy="2095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pPr algn="l"/>
            <a:r>
              <a:rPr lang="en-US" dirty="0" smtClean="0"/>
              <a:t>WHY CHOOSE US ?</a:t>
            </a:r>
            <a:endParaRPr lang="en-US" dirty="0"/>
          </a:p>
        </p:txBody>
      </p:sp>
      <p:sp>
        <p:nvSpPr>
          <p:cNvPr id="3" name="직사각형 17">
            <a:extLst>
              <a:ext uri="{FF2B5EF4-FFF2-40B4-BE49-F238E27FC236}">
                <a16:creationId xmlns="" xmlns:a16="http://schemas.microsoft.com/office/drawing/2014/main" id="{455953D9-05F8-4B72-9064-97FBD3A23E02}"/>
              </a:ext>
            </a:extLst>
          </p:cNvPr>
          <p:cNvSpPr/>
          <p:nvPr/>
        </p:nvSpPr>
        <p:spPr>
          <a:xfrm>
            <a:off x="0" y="1028700"/>
            <a:ext cx="8504238" cy="3571875"/>
          </a:xfrm>
          <a:prstGeom prst="rect">
            <a:avLst/>
          </a:prstGeom>
          <a:gradFill>
            <a:gsLst>
              <a:gs pos="66000">
                <a:schemeClr val="accent3"/>
              </a:gs>
              <a:gs pos="33000">
                <a:schemeClr val="accent2"/>
              </a:gs>
              <a:gs pos="0">
                <a:schemeClr val="accent1"/>
              </a:gs>
              <a:gs pos="96000">
                <a:schemeClr val="accent4"/>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909" tIns="34455" rIns="68909" bIns="34455" numCol="1" spcCol="0" rtlCol="0" fromWordArt="0" anchor="ctr" anchorCtr="0" forceAA="0" compatLnSpc="1">
            <a:prstTxWarp prst="textNoShape">
              <a:avLst/>
            </a:prstTxWarp>
            <a:noAutofit/>
          </a:bodyPr>
          <a:lstStyle/>
          <a:p>
            <a:pPr algn="ctr"/>
            <a:endParaRPr lang="ko-KR" altLang="en-US" sz="2000" dirty="0"/>
          </a:p>
        </p:txBody>
      </p:sp>
      <p:sp>
        <p:nvSpPr>
          <p:cNvPr id="4" name="TextBox 3">
            <a:extLst>
              <a:ext uri="{FF2B5EF4-FFF2-40B4-BE49-F238E27FC236}">
                <a16:creationId xmlns="" xmlns:a16="http://schemas.microsoft.com/office/drawing/2014/main" id="{028A21EC-C102-45EC-A6F4-B2C7479A789E}"/>
              </a:ext>
            </a:extLst>
          </p:cNvPr>
          <p:cNvSpPr txBox="1"/>
          <p:nvPr/>
        </p:nvSpPr>
        <p:spPr>
          <a:xfrm>
            <a:off x="190500" y="1161246"/>
            <a:ext cx="6076950" cy="3393570"/>
          </a:xfrm>
          <a:prstGeom prst="rect">
            <a:avLst/>
          </a:prstGeom>
          <a:noFill/>
        </p:spPr>
        <p:txBody>
          <a:bodyPr wrap="square" lIns="68909" tIns="34455" rIns="68909" bIns="34455" rtlCol="0">
            <a:spAutoFit/>
          </a:bodyPr>
          <a:lstStyle/>
          <a:p>
            <a:pPr fontAlgn="base">
              <a:lnSpc>
                <a:spcPct val="150000"/>
              </a:lnSpc>
              <a:buBlip>
                <a:blip r:embed="rId2"/>
              </a:buBlip>
            </a:pPr>
            <a:r>
              <a:rPr lang="en-US" sz="1200" dirty="0" smtClean="0"/>
              <a:t> A World Class Hospital Management System which is always Up-to-Date</a:t>
            </a:r>
          </a:p>
          <a:p>
            <a:pPr fontAlgn="base">
              <a:lnSpc>
                <a:spcPct val="150000"/>
              </a:lnSpc>
              <a:buBlip>
                <a:blip r:embed="rId2"/>
              </a:buBlip>
            </a:pPr>
            <a:r>
              <a:rPr lang="en-US" sz="1200" dirty="0" smtClean="0"/>
              <a:t> Compliant to Standards like ICD- 10, SNOMED, RxNorm, DICOM, HL7</a:t>
            </a:r>
          </a:p>
          <a:p>
            <a:pPr fontAlgn="base">
              <a:lnSpc>
                <a:spcPct val="150000"/>
              </a:lnSpc>
              <a:buBlip>
                <a:blip r:embed="rId2"/>
              </a:buBlip>
            </a:pPr>
            <a:r>
              <a:rPr lang="en-US" sz="1200" dirty="0" smtClean="0"/>
              <a:t> Patient Centric Workflows</a:t>
            </a:r>
          </a:p>
          <a:p>
            <a:pPr fontAlgn="base">
              <a:lnSpc>
                <a:spcPct val="150000"/>
              </a:lnSpc>
              <a:buBlip>
                <a:blip r:embed="rId2"/>
              </a:buBlip>
            </a:pPr>
            <a:r>
              <a:rPr lang="en-US" sz="1200" dirty="0" smtClean="0"/>
              <a:t> Backed by Real-time, Dynamic Customer Support</a:t>
            </a:r>
          </a:p>
          <a:p>
            <a:pPr fontAlgn="base">
              <a:lnSpc>
                <a:spcPct val="150000"/>
              </a:lnSpc>
              <a:buBlip>
                <a:blip r:embed="rId2"/>
              </a:buBlip>
            </a:pPr>
            <a:r>
              <a:rPr lang="en-US" sz="1200" dirty="0" smtClean="0"/>
              <a:t> Dedicated team members</a:t>
            </a:r>
          </a:p>
          <a:p>
            <a:pPr fontAlgn="base">
              <a:lnSpc>
                <a:spcPct val="150000"/>
              </a:lnSpc>
              <a:buBlip>
                <a:blip r:embed="rId2"/>
              </a:buBlip>
            </a:pPr>
            <a:r>
              <a:rPr lang="en-US" sz="1200" dirty="0" smtClean="0"/>
              <a:t> Seamless communication with our software developers</a:t>
            </a:r>
          </a:p>
          <a:p>
            <a:pPr fontAlgn="base">
              <a:lnSpc>
                <a:spcPct val="150000"/>
              </a:lnSpc>
              <a:buBlip>
                <a:blip r:embed="rId2"/>
              </a:buBlip>
            </a:pPr>
            <a:r>
              <a:rPr lang="en-US" sz="1200" dirty="0" smtClean="0"/>
              <a:t> Error free software solutions</a:t>
            </a:r>
          </a:p>
          <a:p>
            <a:pPr fontAlgn="base">
              <a:lnSpc>
                <a:spcPct val="150000"/>
              </a:lnSpc>
              <a:buBlip>
                <a:blip r:embed="rId2"/>
              </a:buBlip>
            </a:pPr>
            <a:r>
              <a:rPr lang="en-US" sz="1200" dirty="0" smtClean="0"/>
              <a:t> Project delivery on fixed time</a:t>
            </a:r>
          </a:p>
          <a:p>
            <a:pPr fontAlgn="base">
              <a:lnSpc>
                <a:spcPct val="150000"/>
              </a:lnSpc>
              <a:buBlip>
                <a:blip r:embed="rId2"/>
              </a:buBlip>
            </a:pPr>
            <a:r>
              <a:rPr lang="en-US" sz="1200" dirty="0" smtClean="0"/>
              <a:t> 100% Client Satisfaction</a:t>
            </a:r>
          </a:p>
          <a:p>
            <a:pPr fontAlgn="base">
              <a:lnSpc>
                <a:spcPct val="150000"/>
              </a:lnSpc>
              <a:buBlip>
                <a:blip r:embed="rId2"/>
              </a:buBlip>
            </a:pPr>
            <a:r>
              <a:rPr lang="en-US" sz="1200" dirty="0" smtClean="0"/>
              <a:t> 24*7 Customer Support</a:t>
            </a:r>
          </a:p>
          <a:p>
            <a:pPr fontAlgn="base">
              <a:lnSpc>
                <a:spcPct val="150000"/>
              </a:lnSpc>
              <a:buBlip>
                <a:blip r:embed="rId2"/>
              </a:buBlip>
            </a:pPr>
            <a:r>
              <a:rPr lang="en-US" sz="1200" dirty="0" smtClean="0"/>
              <a:t> Project Reports on time</a:t>
            </a:r>
          </a:p>
          <a:p>
            <a:pPr fontAlgn="base">
              <a:lnSpc>
                <a:spcPct val="150000"/>
              </a:lnSpc>
              <a:buBlip>
                <a:blip r:embed="rId2"/>
              </a:buBlip>
            </a:pPr>
            <a:r>
              <a:rPr lang="en-US" sz="1200" dirty="0" smtClean="0"/>
              <a:t> 20+ Years of experience in software solutions</a:t>
            </a:r>
            <a:endParaRPr lang="en-US" sz="1200" dirty="0"/>
          </a:p>
        </p:txBody>
      </p:sp>
      <p:pic>
        <p:nvPicPr>
          <p:cNvPr id="29" name="Picture 28" descr="doctor3.png"/>
          <p:cNvPicPr>
            <a:picLocks noChangeAspect="1"/>
          </p:cNvPicPr>
          <p:nvPr/>
        </p:nvPicPr>
        <p:blipFill>
          <a:blip r:embed="rId3"/>
          <a:stretch>
            <a:fillRect/>
          </a:stretch>
        </p:blipFill>
        <p:spPr>
          <a:xfrm>
            <a:off x="3004317" y="704851"/>
            <a:ext cx="5499921" cy="3892550"/>
          </a:xfrm>
          <a:prstGeom prst="rect">
            <a:avLst/>
          </a:prstGeom>
        </p:spPr>
      </p:pic>
      <p:pic>
        <p:nvPicPr>
          <p:cNvPr id="6" name="Picture 5" descr="shadow-2.png"/>
          <p:cNvPicPr>
            <a:picLocks noChangeAspect="1"/>
          </p:cNvPicPr>
          <p:nvPr/>
        </p:nvPicPr>
        <p:blipFill>
          <a:blip r:embed="rId4"/>
          <a:srcRect b="73834"/>
          <a:stretch>
            <a:fillRect/>
          </a:stretch>
        </p:blipFill>
        <p:spPr>
          <a:xfrm>
            <a:off x="476250" y="4911767"/>
            <a:ext cx="7686675" cy="209508"/>
          </a:xfrm>
          <a:prstGeom prst="rect">
            <a:avLst/>
          </a:prstGeom>
        </p:spPr>
      </p:pic>
      <p:pic>
        <p:nvPicPr>
          <p:cNvPr id="7" name="Picture 6" descr="shadow-2.png"/>
          <p:cNvPicPr>
            <a:picLocks noChangeAspect="1"/>
          </p:cNvPicPr>
          <p:nvPr/>
        </p:nvPicPr>
        <p:blipFill>
          <a:blip r:embed="rId4"/>
          <a:srcRect b="73834"/>
          <a:stretch>
            <a:fillRect/>
          </a:stretch>
        </p:blipFill>
        <p:spPr>
          <a:xfrm>
            <a:off x="38100" y="4600617"/>
            <a:ext cx="8305800" cy="361908"/>
          </a:xfrm>
          <a:prstGeom prst="rect">
            <a:avLst/>
          </a:prstGeom>
        </p:spPr>
      </p:pic>
    </p:spTree>
    <p:extLst>
      <p:ext uri="{BB962C8B-B14F-4D97-AF65-F5344CB8AC3E}">
        <p14:creationId xmlns="" xmlns:p14="http://schemas.microsoft.com/office/powerpoint/2010/main" val="742663996"/>
      </p:ext>
    </p:extLst>
  </p:cSld>
  <p:clrMapOvr>
    <a:masterClrMapping/>
  </p:clrMapOvr>
</p:sld>
</file>

<file path=ppt/theme/theme1.xml><?xml version="1.0" encoding="utf-8"?>
<a:theme xmlns:a="http://schemas.openxmlformats.org/drawingml/2006/main" name="Cover and End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6057</TotalTime>
  <Words>496</Words>
  <Application>Microsoft Office PowerPoint</Application>
  <PresentationFormat>Custom</PresentationFormat>
  <Paragraphs>83</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Cover and End Slide Master</vt:lpstr>
      <vt:lpstr>Contents Slide Master</vt:lpstr>
      <vt:lpstr>Section Break 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user</cp:lastModifiedBy>
  <cp:revision>219</cp:revision>
  <dcterms:created xsi:type="dcterms:W3CDTF">2018-04-24T17:14:44Z</dcterms:created>
  <dcterms:modified xsi:type="dcterms:W3CDTF">2019-08-27T12:13:58Z</dcterms:modified>
</cp:coreProperties>
</file>